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0" r:id="rId12"/>
    <p:sldId id="267" r:id="rId13"/>
    <p:sldId id="268" r:id="rId14"/>
    <p:sldId id="272" r:id="rId15"/>
    <p:sldId id="269" r:id="rId16"/>
    <p:sldId id="271" r:id="rId17"/>
    <p:sldId id="287" r:id="rId18"/>
    <p:sldId id="288" r:id="rId19"/>
    <p:sldId id="291" r:id="rId20"/>
    <p:sldId id="289" r:id="rId21"/>
    <p:sldId id="290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5" r:id="rId33"/>
    <p:sldId id="282" r:id="rId34"/>
    <p:sldId id="283" r:id="rId35"/>
    <p:sldId id="284" r:id="rId36"/>
    <p:sldId id="28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23136-9306-47FA-AC1F-5CADEB059274}" v="147" dt="2024-06-17T22:36:11.82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-4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Heiss" userId="ab58dfbb09d6bc12" providerId="LiveId" clId="{9DF23136-9306-47FA-AC1F-5CADEB059274}"/>
    <pc:docChg chg="undo redo custSel addSld delSld modSld sldOrd">
      <pc:chgData name="Timo Heiss" userId="ab58dfbb09d6bc12" providerId="LiveId" clId="{9DF23136-9306-47FA-AC1F-5CADEB059274}" dt="2024-06-17T22:37:28.069" v="2961" actId="1076"/>
      <pc:docMkLst>
        <pc:docMk/>
      </pc:docMkLst>
      <pc:sldChg chg="modSp mod">
        <pc:chgData name="Timo Heiss" userId="ab58dfbb09d6bc12" providerId="LiveId" clId="{9DF23136-9306-47FA-AC1F-5CADEB059274}" dt="2024-06-17T07:23:09.289" v="126" actId="121"/>
        <pc:sldMkLst>
          <pc:docMk/>
          <pc:sldMk cId="2256528479" sldId="256"/>
        </pc:sldMkLst>
        <pc:spChg chg="mod">
          <ac:chgData name="Timo Heiss" userId="ab58dfbb09d6bc12" providerId="LiveId" clId="{9DF23136-9306-47FA-AC1F-5CADEB059274}" dt="2024-06-17T07:23:09.289" v="126" actId="121"/>
          <ac:spMkLst>
            <pc:docMk/>
            <pc:sldMk cId="2256528479" sldId="256"/>
            <ac:spMk id="2" creationId="{13308142-D144-AD28-2807-CEFDC34A99B8}"/>
          </ac:spMkLst>
        </pc:spChg>
        <pc:spChg chg="mod">
          <ac:chgData name="Timo Heiss" userId="ab58dfbb09d6bc12" providerId="LiveId" clId="{9DF23136-9306-47FA-AC1F-5CADEB059274}" dt="2024-06-17T07:23:04.413" v="125" actId="121"/>
          <ac:spMkLst>
            <pc:docMk/>
            <pc:sldMk cId="2256528479" sldId="256"/>
            <ac:spMk id="3" creationId="{7BBEBB2A-EAA8-39B4-182E-E555D941B7B7}"/>
          </ac:spMkLst>
        </pc:spChg>
      </pc:sldChg>
      <pc:sldChg chg="addSp delSp modSp new mod">
        <pc:chgData name="Timo Heiss" userId="ab58dfbb09d6bc12" providerId="LiveId" clId="{9DF23136-9306-47FA-AC1F-5CADEB059274}" dt="2024-06-17T09:23:21.836" v="1550" actId="1036"/>
        <pc:sldMkLst>
          <pc:docMk/>
          <pc:sldMk cId="1934583402" sldId="257"/>
        </pc:sldMkLst>
        <pc:spChg chg="mod">
          <ac:chgData name="Timo Heiss" userId="ab58dfbb09d6bc12" providerId="LiveId" clId="{9DF23136-9306-47FA-AC1F-5CADEB059274}" dt="2024-06-17T07:25:12.811" v="143" actId="20577"/>
          <ac:spMkLst>
            <pc:docMk/>
            <pc:sldMk cId="1934583402" sldId="257"/>
            <ac:spMk id="2" creationId="{5325697C-55AB-112B-F36F-D4FDD30D58FC}"/>
          </ac:spMkLst>
        </pc:spChg>
        <pc:spChg chg="mod">
          <ac:chgData name="Timo Heiss" userId="ab58dfbb09d6bc12" providerId="LiveId" clId="{9DF23136-9306-47FA-AC1F-5CADEB059274}" dt="2024-06-17T07:56:37.412" v="354" actId="113"/>
          <ac:spMkLst>
            <pc:docMk/>
            <pc:sldMk cId="1934583402" sldId="257"/>
            <ac:spMk id="3" creationId="{1031F389-03F8-9472-8C03-059F5AA424BB}"/>
          </ac:spMkLst>
        </pc:spChg>
        <pc:spChg chg="add mod">
          <ac:chgData name="Timo Heiss" userId="ab58dfbb09d6bc12" providerId="LiveId" clId="{9DF23136-9306-47FA-AC1F-5CADEB059274}" dt="2024-06-17T08:16:05.640" v="627" actId="1076"/>
          <ac:spMkLst>
            <pc:docMk/>
            <pc:sldMk cId="1934583402" sldId="257"/>
            <ac:spMk id="7" creationId="{D467F5A5-3176-29A8-94C2-5AF5128CBB20}"/>
          </ac:spMkLst>
        </pc:spChg>
        <pc:spChg chg="add del mod">
          <ac:chgData name="Timo Heiss" userId="ab58dfbb09d6bc12" providerId="LiveId" clId="{9DF23136-9306-47FA-AC1F-5CADEB059274}" dt="2024-06-17T09:22:59.637" v="1537" actId="478"/>
          <ac:spMkLst>
            <pc:docMk/>
            <pc:sldMk cId="1934583402" sldId="257"/>
            <ac:spMk id="12" creationId="{C86B646E-44D2-4DEE-F843-B7B65A3893FE}"/>
          </ac:spMkLst>
        </pc:spChg>
        <pc:spChg chg="add mod">
          <ac:chgData name="Timo Heiss" userId="ab58dfbb09d6bc12" providerId="LiveId" clId="{9DF23136-9306-47FA-AC1F-5CADEB059274}" dt="2024-06-17T09:23:21.836" v="1550" actId="1036"/>
          <ac:spMkLst>
            <pc:docMk/>
            <pc:sldMk cId="1934583402" sldId="257"/>
            <ac:spMk id="13" creationId="{9895FA98-A071-0882-8649-10393F0FD202}"/>
          </ac:spMkLst>
        </pc:spChg>
        <pc:picChg chg="add del mod">
          <ac:chgData name="Timo Heiss" userId="ab58dfbb09d6bc12" providerId="LiveId" clId="{9DF23136-9306-47FA-AC1F-5CADEB059274}" dt="2024-06-17T08:15:34.330" v="618" actId="478"/>
          <ac:picMkLst>
            <pc:docMk/>
            <pc:sldMk cId="1934583402" sldId="257"/>
            <ac:picMk id="5" creationId="{1734BE9D-6CC9-1720-C5DC-7DBB2DE505D9}"/>
          </ac:picMkLst>
        </pc:picChg>
        <pc:picChg chg="add mod">
          <ac:chgData name="Timo Heiss" userId="ab58dfbb09d6bc12" providerId="LiveId" clId="{9DF23136-9306-47FA-AC1F-5CADEB059274}" dt="2024-06-17T09:21:06.359" v="1530" actId="1076"/>
          <ac:picMkLst>
            <pc:docMk/>
            <pc:sldMk cId="1934583402" sldId="257"/>
            <ac:picMk id="9" creationId="{BA5DF636-EFF7-257E-BB3E-89EBC14F4CD9}"/>
          </ac:picMkLst>
        </pc:picChg>
      </pc:sldChg>
      <pc:sldChg chg="addSp delSp modSp new mod">
        <pc:chgData name="Timo Heiss" userId="ab58dfbb09d6bc12" providerId="LiveId" clId="{9DF23136-9306-47FA-AC1F-5CADEB059274}" dt="2024-06-17T08:19:58.906" v="661" actId="6549"/>
        <pc:sldMkLst>
          <pc:docMk/>
          <pc:sldMk cId="3535746038" sldId="258"/>
        </pc:sldMkLst>
        <pc:spChg chg="mod">
          <ac:chgData name="Timo Heiss" userId="ab58dfbb09d6bc12" providerId="LiveId" clId="{9DF23136-9306-47FA-AC1F-5CADEB059274}" dt="2024-06-17T07:56:29.561" v="352" actId="20577"/>
          <ac:spMkLst>
            <pc:docMk/>
            <pc:sldMk cId="3535746038" sldId="258"/>
            <ac:spMk id="2" creationId="{9F2C40D7-680B-36D8-B5AB-9A832F0C82E9}"/>
          </ac:spMkLst>
        </pc:spChg>
        <pc:spChg chg="mod">
          <ac:chgData name="Timo Heiss" userId="ab58dfbb09d6bc12" providerId="LiveId" clId="{9DF23136-9306-47FA-AC1F-5CADEB059274}" dt="2024-06-17T08:19:58.906" v="661" actId="6549"/>
          <ac:spMkLst>
            <pc:docMk/>
            <pc:sldMk cId="3535746038" sldId="258"/>
            <ac:spMk id="3" creationId="{EC57FEC1-BC02-93A3-6F31-D905D7552CAF}"/>
          </ac:spMkLst>
        </pc:spChg>
        <pc:picChg chg="add del mod modCrop">
          <ac:chgData name="Timo Heiss" userId="ab58dfbb09d6bc12" providerId="LiveId" clId="{9DF23136-9306-47FA-AC1F-5CADEB059274}" dt="2024-06-17T08:14:38.613" v="611" actId="478"/>
          <ac:picMkLst>
            <pc:docMk/>
            <pc:sldMk cId="3535746038" sldId="258"/>
            <ac:picMk id="5" creationId="{DD75673F-373B-B343-78EB-39B59C25DAEE}"/>
          </ac:picMkLst>
        </pc:picChg>
        <pc:picChg chg="add del mod">
          <ac:chgData name="Timo Heiss" userId="ab58dfbb09d6bc12" providerId="LiveId" clId="{9DF23136-9306-47FA-AC1F-5CADEB059274}" dt="2024-06-17T08:14:48.481" v="614" actId="478"/>
          <ac:picMkLst>
            <pc:docMk/>
            <pc:sldMk cId="3535746038" sldId="258"/>
            <ac:picMk id="7" creationId="{0033DDBA-074B-02D3-AFF8-FAFC475DDD02}"/>
          </ac:picMkLst>
        </pc:picChg>
        <pc:picChg chg="add del mod">
          <ac:chgData name="Timo Heiss" userId="ab58dfbb09d6bc12" providerId="LiveId" clId="{9DF23136-9306-47FA-AC1F-5CADEB059274}" dt="2024-06-17T08:06:39.364" v="541" actId="478"/>
          <ac:picMkLst>
            <pc:docMk/>
            <pc:sldMk cId="3535746038" sldId="258"/>
            <ac:picMk id="9" creationId="{CFE78140-6C68-3A8C-909E-3AF60F50FED9}"/>
          </ac:picMkLst>
        </pc:picChg>
        <pc:picChg chg="add del mod">
          <ac:chgData name="Timo Heiss" userId="ab58dfbb09d6bc12" providerId="LiveId" clId="{9DF23136-9306-47FA-AC1F-5CADEB059274}" dt="2024-06-17T08:18:27.599" v="628" actId="478"/>
          <ac:picMkLst>
            <pc:docMk/>
            <pc:sldMk cId="3535746038" sldId="258"/>
            <ac:picMk id="11" creationId="{8B5AF08F-FA70-00A5-441F-C870B70FD074}"/>
          </ac:picMkLst>
        </pc:picChg>
        <pc:picChg chg="add del mod">
          <ac:chgData name="Timo Heiss" userId="ab58dfbb09d6bc12" providerId="LiveId" clId="{9DF23136-9306-47FA-AC1F-5CADEB059274}" dt="2024-06-17T08:18:28.240" v="629" actId="478"/>
          <ac:picMkLst>
            <pc:docMk/>
            <pc:sldMk cId="3535746038" sldId="258"/>
            <ac:picMk id="13" creationId="{2B900052-BAA6-C9B2-B3AF-B644A4C22739}"/>
          </ac:picMkLst>
        </pc:picChg>
        <pc:picChg chg="add mod">
          <ac:chgData name="Timo Heiss" userId="ab58dfbb09d6bc12" providerId="LiveId" clId="{9DF23136-9306-47FA-AC1F-5CADEB059274}" dt="2024-06-17T08:19:01.552" v="635" actId="1076"/>
          <ac:picMkLst>
            <pc:docMk/>
            <pc:sldMk cId="3535746038" sldId="258"/>
            <ac:picMk id="15" creationId="{3DAA3041-42C2-2D19-4AB2-84B648DFD80E}"/>
          </ac:picMkLst>
        </pc:picChg>
        <pc:picChg chg="add mod">
          <ac:chgData name="Timo Heiss" userId="ab58dfbb09d6bc12" providerId="LiveId" clId="{9DF23136-9306-47FA-AC1F-5CADEB059274}" dt="2024-06-17T08:19:04.131" v="636" actId="1076"/>
          <ac:picMkLst>
            <pc:docMk/>
            <pc:sldMk cId="3535746038" sldId="258"/>
            <ac:picMk id="17" creationId="{2B725737-70D6-E135-B501-DB28FB7AE6D7}"/>
          </ac:picMkLst>
        </pc:picChg>
      </pc:sldChg>
      <pc:sldChg chg="addSp delSp modSp new mod">
        <pc:chgData name="Timo Heiss" userId="ab58dfbb09d6bc12" providerId="LiveId" clId="{9DF23136-9306-47FA-AC1F-5CADEB059274}" dt="2024-06-17T09:27:06.729" v="1552" actId="1076"/>
        <pc:sldMkLst>
          <pc:docMk/>
          <pc:sldMk cId="344341106" sldId="259"/>
        </pc:sldMkLst>
        <pc:spChg chg="mod">
          <ac:chgData name="Timo Heiss" userId="ab58dfbb09d6bc12" providerId="LiveId" clId="{9DF23136-9306-47FA-AC1F-5CADEB059274}" dt="2024-06-17T08:12:28.180" v="597" actId="20577"/>
          <ac:spMkLst>
            <pc:docMk/>
            <pc:sldMk cId="344341106" sldId="259"/>
            <ac:spMk id="2" creationId="{5C45E42F-8118-B559-FF00-E877974BBD25}"/>
          </ac:spMkLst>
        </pc:spChg>
        <pc:spChg chg="del">
          <ac:chgData name="Timo Heiss" userId="ab58dfbb09d6bc12" providerId="LiveId" clId="{9DF23136-9306-47FA-AC1F-5CADEB059274}" dt="2024-06-17T08:07:11.876" v="543" actId="478"/>
          <ac:spMkLst>
            <pc:docMk/>
            <pc:sldMk cId="344341106" sldId="259"/>
            <ac:spMk id="3" creationId="{6917F11B-C0B9-F7AF-C09A-CC709858039E}"/>
          </ac:spMkLst>
        </pc:spChg>
        <pc:spChg chg="add del mod">
          <ac:chgData name="Timo Heiss" userId="ab58dfbb09d6bc12" providerId="LiveId" clId="{9DF23136-9306-47FA-AC1F-5CADEB059274}" dt="2024-06-17T08:11:58.956" v="581" actId="478"/>
          <ac:spMkLst>
            <pc:docMk/>
            <pc:sldMk cId="344341106" sldId="259"/>
            <ac:spMk id="7" creationId="{323554D9-F141-30DA-E507-0398BB56CDCE}"/>
          </ac:spMkLst>
        </pc:spChg>
        <pc:picChg chg="add del mod">
          <ac:chgData name="Timo Heiss" userId="ab58dfbb09d6bc12" providerId="LiveId" clId="{9DF23136-9306-47FA-AC1F-5CADEB059274}" dt="2024-06-17T08:11:59.956" v="582" actId="478"/>
          <ac:picMkLst>
            <pc:docMk/>
            <pc:sldMk cId="344341106" sldId="259"/>
            <ac:picMk id="5" creationId="{51547C2C-F4F7-D7F5-15E3-448B96D6B21B}"/>
          </ac:picMkLst>
        </pc:picChg>
        <pc:picChg chg="add mod">
          <ac:chgData name="Timo Heiss" userId="ab58dfbb09d6bc12" providerId="LiveId" clId="{9DF23136-9306-47FA-AC1F-5CADEB059274}" dt="2024-06-17T09:27:04.962" v="1551" actId="1076"/>
          <ac:picMkLst>
            <pc:docMk/>
            <pc:sldMk cId="344341106" sldId="259"/>
            <ac:picMk id="9" creationId="{A9306D4A-58A3-962C-EF75-2165CE7EC8DF}"/>
          </ac:picMkLst>
        </pc:picChg>
        <pc:picChg chg="add mod">
          <ac:chgData name="Timo Heiss" userId="ab58dfbb09d6bc12" providerId="LiveId" clId="{9DF23136-9306-47FA-AC1F-5CADEB059274}" dt="2024-06-17T09:27:06.729" v="1552" actId="1076"/>
          <ac:picMkLst>
            <pc:docMk/>
            <pc:sldMk cId="344341106" sldId="259"/>
            <ac:picMk id="11" creationId="{7F5E068B-0083-4A10-B76B-92032BFC5412}"/>
          </ac:picMkLst>
        </pc:picChg>
      </pc:sldChg>
      <pc:sldChg chg="addSp delSp modSp add mod">
        <pc:chgData name="Timo Heiss" userId="ab58dfbb09d6bc12" providerId="LiveId" clId="{9DF23136-9306-47FA-AC1F-5CADEB059274}" dt="2024-06-17T09:27:55.263" v="1554" actId="1076"/>
        <pc:sldMkLst>
          <pc:docMk/>
          <pc:sldMk cId="4177943787" sldId="260"/>
        </pc:sldMkLst>
        <pc:picChg chg="add mod">
          <ac:chgData name="Timo Heiss" userId="ab58dfbb09d6bc12" providerId="LiveId" clId="{9DF23136-9306-47FA-AC1F-5CADEB059274}" dt="2024-06-17T09:27:55.263" v="1554" actId="1076"/>
          <ac:picMkLst>
            <pc:docMk/>
            <pc:sldMk cId="4177943787" sldId="260"/>
            <ac:picMk id="4" creationId="{1C12D924-90E5-7005-27B9-174992C473C3}"/>
          </ac:picMkLst>
        </pc:picChg>
        <pc:picChg chg="add mod">
          <ac:chgData name="Timo Heiss" userId="ab58dfbb09d6bc12" providerId="LiveId" clId="{9DF23136-9306-47FA-AC1F-5CADEB059274}" dt="2024-06-17T09:27:52.309" v="1553" actId="1076"/>
          <ac:picMkLst>
            <pc:docMk/>
            <pc:sldMk cId="4177943787" sldId="260"/>
            <ac:picMk id="6" creationId="{E3C01DD2-CDF3-4EED-A95B-BB22A1CFA5EF}"/>
          </ac:picMkLst>
        </pc:picChg>
        <pc:picChg chg="del">
          <ac:chgData name="Timo Heiss" userId="ab58dfbb09d6bc12" providerId="LiveId" clId="{9DF23136-9306-47FA-AC1F-5CADEB059274}" dt="2024-06-17T08:13:25.497" v="600" actId="478"/>
          <ac:picMkLst>
            <pc:docMk/>
            <pc:sldMk cId="4177943787" sldId="260"/>
            <ac:picMk id="9" creationId="{A9306D4A-58A3-962C-EF75-2165CE7EC8DF}"/>
          </ac:picMkLst>
        </pc:picChg>
        <pc:picChg chg="del">
          <ac:chgData name="Timo Heiss" userId="ab58dfbb09d6bc12" providerId="LiveId" clId="{9DF23136-9306-47FA-AC1F-5CADEB059274}" dt="2024-06-17T08:13:25.954" v="601" actId="478"/>
          <ac:picMkLst>
            <pc:docMk/>
            <pc:sldMk cId="4177943787" sldId="260"/>
            <ac:picMk id="11" creationId="{7F5E068B-0083-4A10-B76B-92032BFC5412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08:45:56.973" v="1080" actId="20577"/>
        <pc:sldMkLst>
          <pc:docMk/>
          <pc:sldMk cId="4111404869" sldId="261"/>
        </pc:sldMkLst>
        <pc:spChg chg="del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2" creationId="{76AFEB78-05A0-B8C2-6FAA-58D268FF4CDE}"/>
          </ac:spMkLst>
        </pc:spChg>
        <pc:spChg chg="del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3" creationId="{519A9490-D5F9-8704-0394-9F6EB2F1E7BA}"/>
          </ac:spMkLst>
        </pc:spChg>
        <pc:spChg chg="add mod ord">
          <ac:chgData name="Timo Heiss" userId="ab58dfbb09d6bc12" providerId="LiveId" clId="{9DF23136-9306-47FA-AC1F-5CADEB059274}" dt="2024-06-17T08:45:56.973" v="1080" actId="20577"/>
          <ac:spMkLst>
            <pc:docMk/>
            <pc:sldMk cId="4111404869" sldId="261"/>
            <ac:spMk id="4" creationId="{F1D6AF92-499B-B8AD-A61A-E37495BE2BB6}"/>
          </ac:spMkLst>
        </pc:spChg>
        <pc:spChg chg="add mod ord">
          <ac:chgData name="Timo Heiss" userId="ab58dfbb09d6bc12" providerId="LiveId" clId="{9DF23136-9306-47FA-AC1F-5CADEB059274}" dt="2024-06-17T08:20:52.963" v="663" actId="700"/>
          <ac:spMkLst>
            <pc:docMk/>
            <pc:sldMk cId="4111404869" sldId="261"/>
            <ac:spMk id="5" creationId="{CB5151C7-F0E0-0024-1A29-5F16BEF82BD2}"/>
          </ac:spMkLst>
        </pc:spChg>
      </pc:sldChg>
      <pc:sldChg chg="new del">
        <pc:chgData name="Timo Heiss" userId="ab58dfbb09d6bc12" providerId="LiveId" clId="{9DF23136-9306-47FA-AC1F-5CADEB059274}" dt="2024-06-17T08:21:36.443" v="685" actId="47"/>
        <pc:sldMkLst>
          <pc:docMk/>
          <pc:sldMk cId="686219999" sldId="262"/>
        </pc:sldMkLst>
      </pc:sldChg>
      <pc:sldChg chg="addSp delSp modSp new mod">
        <pc:chgData name="Timo Heiss" userId="ab58dfbb09d6bc12" providerId="LiveId" clId="{9DF23136-9306-47FA-AC1F-5CADEB059274}" dt="2024-06-17T08:24:41.938" v="800" actId="1076"/>
        <pc:sldMkLst>
          <pc:docMk/>
          <pc:sldMk cId="3674647579" sldId="263"/>
        </pc:sldMkLst>
        <pc:spChg chg="mod">
          <ac:chgData name="Timo Heiss" userId="ab58dfbb09d6bc12" providerId="LiveId" clId="{9DF23136-9306-47FA-AC1F-5CADEB059274}" dt="2024-06-17T08:24:05.175" v="743" actId="20577"/>
          <ac:spMkLst>
            <pc:docMk/>
            <pc:sldMk cId="3674647579" sldId="263"/>
            <ac:spMk id="2" creationId="{3B6919D0-626B-ECF0-A3B5-518C37A25803}"/>
          </ac:spMkLst>
        </pc:spChg>
        <pc:spChg chg="del">
          <ac:chgData name="Timo Heiss" userId="ab58dfbb09d6bc12" providerId="LiveId" clId="{9DF23136-9306-47FA-AC1F-5CADEB059274}" dt="2024-06-17T08:22:12.517" v="686" actId="478"/>
          <ac:spMkLst>
            <pc:docMk/>
            <pc:sldMk cId="3674647579" sldId="263"/>
            <ac:spMk id="3" creationId="{D61C530B-3ABC-A216-C766-FC30D60CB6D5}"/>
          </ac:spMkLst>
        </pc:spChg>
        <pc:picChg chg="add mod">
          <ac:chgData name="Timo Heiss" userId="ab58dfbb09d6bc12" providerId="LiveId" clId="{9DF23136-9306-47FA-AC1F-5CADEB059274}" dt="2024-06-17T08:24:41.938" v="800" actId="1076"/>
          <ac:picMkLst>
            <pc:docMk/>
            <pc:sldMk cId="3674647579" sldId="263"/>
            <ac:picMk id="5" creationId="{7A2CD0C8-672B-EA2A-7381-F229B64394A1}"/>
          </ac:picMkLst>
        </pc:picChg>
        <pc:picChg chg="add del mod modCrop">
          <ac:chgData name="Timo Heiss" userId="ab58dfbb09d6bc12" providerId="LiveId" clId="{9DF23136-9306-47FA-AC1F-5CADEB059274}" dt="2024-06-17T08:23:53.530" v="719" actId="478"/>
          <ac:picMkLst>
            <pc:docMk/>
            <pc:sldMk cId="3674647579" sldId="263"/>
            <ac:picMk id="7" creationId="{DC84F209-B569-E97C-B257-08DE3D031A0E}"/>
          </ac:picMkLst>
        </pc:picChg>
      </pc:sldChg>
      <pc:sldChg chg="addSp delSp modSp add mod">
        <pc:chgData name="Timo Heiss" userId="ab58dfbb09d6bc12" providerId="LiveId" clId="{9DF23136-9306-47FA-AC1F-5CADEB059274}" dt="2024-06-17T08:24:38.842" v="799" actId="1076"/>
        <pc:sldMkLst>
          <pc:docMk/>
          <pc:sldMk cId="2942243241" sldId="264"/>
        </pc:sldMkLst>
        <pc:spChg chg="mod">
          <ac:chgData name="Timo Heiss" userId="ab58dfbb09d6bc12" providerId="LiveId" clId="{9DF23136-9306-47FA-AC1F-5CADEB059274}" dt="2024-06-17T08:24:20.290" v="746" actId="20577"/>
          <ac:spMkLst>
            <pc:docMk/>
            <pc:sldMk cId="2942243241" sldId="264"/>
            <ac:spMk id="2" creationId="{3B6919D0-626B-ECF0-A3B5-518C37A25803}"/>
          </ac:spMkLst>
        </pc:spChg>
        <pc:picChg chg="add mod">
          <ac:chgData name="Timo Heiss" userId="ab58dfbb09d6bc12" providerId="LiveId" clId="{9DF23136-9306-47FA-AC1F-5CADEB059274}" dt="2024-06-17T08:24:38.842" v="799" actId="1076"/>
          <ac:picMkLst>
            <pc:docMk/>
            <pc:sldMk cId="2942243241" sldId="264"/>
            <ac:picMk id="4" creationId="{C7CA02BF-1368-C158-245A-16CD4A8F7AF5}"/>
          </ac:picMkLst>
        </pc:picChg>
        <pc:picChg chg="del">
          <ac:chgData name="Timo Heiss" userId="ab58dfbb09d6bc12" providerId="LiveId" clId="{9DF23136-9306-47FA-AC1F-5CADEB059274}" dt="2024-06-17T08:24:23.149" v="747" actId="478"/>
          <ac:picMkLst>
            <pc:docMk/>
            <pc:sldMk cId="2942243241" sldId="264"/>
            <ac:picMk id="5" creationId="{7A2CD0C8-672B-EA2A-7381-F229B64394A1}"/>
          </ac:picMkLst>
        </pc:picChg>
      </pc:sldChg>
      <pc:sldChg chg="addSp delSp modSp new mod">
        <pc:chgData name="Timo Heiss" userId="ab58dfbb09d6bc12" providerId="LiveId" clId="{9DF23136-9306-47FA-AC1F-5CADEB059274}" dt="2024-06-17T08:28:47.733" v="834" actId="1076"/>
        <pc:sldMkLst>
          <pc:docMk/>
          <pc:sldMk cId="2887261528" sldId="265"/>
        </pc:sldMkLst>
        <pc:spChg chg="mod">
          <ac:chgData name="Timo Heiss" userId="ab58dfbb09d6bc12" providerId="LiveId" clId="{9DF23136-9306-47FA-AC1F-5CADEB059274}" dt="2024-06-17T08:26:51.688" v="827" actId="20577"/>
          <ac:spMkLst>
            <pc:docMk/>
            <pc:sldMk cId="2887261528" sldId="265"/>
            <ac:spMk id="2" creationId="{D2A4A63C-8563-B2D1-0B79-9BCF70BB9875}"/>
          </ac:spMkLst>
        </pc:spChg>
        <pc:spChg chg="del">
          <ac:chgData name="Timo Heiss" userId="ab58dfbb09d6bc12" providerId="LiveId" clId="{9DF23136-9306-47FA-AC1F-5CADEB059274}" dt="2024-06-17T08:26:55.646" v="828" actId="478"/>
          <ac:spMkLst>
            <pc:docMk/>
            <pc:sldMk cId="2887261528" sldId="265"/>
            <ac:spMk id="3" creationId="{5973756C-5A7B-4D6E-AAFF-40481DE8D3EC}"/>
          </ac:spMkLst>
        </pc:spChg>
        <pc:picChg chg="add mod">
          <ac:chgData name="Timo Heiss" userId="ab58dfbb09d6bc12" providerId="LiveId" clId="{9DF23136-9306-47FA-AC1F-5CADEB059274}" dt="2024-06-17T08:28:47.733" v="834" actId="1076"/>
          <ac:picMkLst>
            <pc:docMk/>
            <pc:sldMk cId="2887261528" sldId="265"/>
            <ac:picMk id="5" creationId="{8D6E9A4C-F4A4-7A67-9AB3-366C37585DA2}"/>
          </ac:picMkLst>
        </pc:picChg>
      </pc:sldChg>
      <pc:sldChg chg="addSp delSp modSp add mod">
        <pc:chgData name="Timo Heiss" userId="ab58dfbb09d6bc12" providerId="LiveId" clId="{9DF23136-9306-47FA-AC1F-5CADEB059274}" dt="2024-06-17T08:34:55.472" v="923" actId="1076"/>
        <pc:sldMkLst>
          <pc:docMk/>
          <pc:sldMk cId="2941387976" sldId="266"/>
        </pc:sldMkLst>
        <pc:spChg chg="mod">
          <ac:chgData name="Timo Heiss" userId="ab58dfbb09d6bc12" providerId="LiveId" clId="{9DF23136-9306-47FA-AC1F-5CADEB059274}" dt="2024-06-17T08:32:55.183" v="847" actId="20577"/>
          <ac:spMkLst>
            <pc:docMk/>
            <pc:sldMk cId="2941387976" sldId="266"/>
            <ac:spMk id="2" creationId="{D2A4A63C-8563-B2D1-0B79-9BCF70BB9875}"/>
          </ac:spMkLst>
        </pc:spChg>
        <pc:spChg chg="add mod">
          <ac:chgData name="Timo Heiss" userId="ab58dfbb09d6bc12" providerId="LiveId" clId="{9DF23136-9306-47FA-AC1F-5CADEB059274}" dt="2024-06-17T08:34:55.472" v="923" actId="1076"/>
          <ac:spMkLst>
            <pc:docMk/>
            <pc:sldMk cId="2941387976" sldId="266"/>
            <ac:spMk id="8" creationId="{1C58C6AF-5E04-C622-584E-D93B43874395}"/>
          </ac:spMkLst>
        </pc:spChg>
        <pc:picChg chg="add mod">
          <ac:chgData name="Timo Heiss" userId="ab58dfbb09d6bc12" providerId="LiveId" clId="{9DF23136-9306-47FA-AC1F-5CADEB059274}" dt="2024-06-17T08:32:49.829" v="839" actId="1076"/>
          <ac:picMkLst>
            <pc:docMk/>
            <pc:sldMk cId="2941387976" sldId="266"/>
            <ac:picMk id="4" creationId="{452977D4-DD38-DEE4-7A7E-2513A281D324}"/>
          </ac:picMkLst>
        </pc:picChg>
        <pc:picChg chg="del">
          <ac:chgData name="Timo Heiss" userId="ab58dfbb09d6bc12" providerId="LiveId" clId="{9DF23136-9306-47FA-AC1F-5CADEB059274}" dt="2024-06-17T08:32:41.430" v="836" actId="478"/>
          <ac:picMkLst>
            <pc:docMk/>
            <pc:sldMk cId="2941387976" sldId="266"/>
            <ac:picMk id="5" creationId="{8D6E9A4C-F4A4-7A67-9AB3-366C37585DA2}"/>
          </ac:picMkLst>
        </pc:picChg>
        <pc:picChg chg="add mod modCrop">
          <ac:chgData name="Timo Heiss" userId="ab58dfbb09d6bc12" providerId="LiveId" clId="{9DF23136-9306-47FA-AC1F-5CADEB059274}" dt="2024-06-17T08:33:34.358" v="854" actId="1076"/>
          <ac:picMkLst>
            <pc:docMk/>
            <pc:sldMk cId="2941387976" sldId="266"/>
            <ac:picMk id="7" creationId="{D6E7E165-5A95-17B2-549E-8238785885CC}"/>
          </ac:picMkLst>
        </pc:picChg>
      </pc:sldChg>
      <pc:sldChg chg="addSp delSp modSp new mod">
        <pc:chgData name="Timo Heiss" userId="ab58dfbb09d6bc12" providerId="LiveId" clId="{9DF23136-9306-47FA-AC1F-5CADEB059274}" dt="2024-06-17T08:36:28.797" v="956" actId="1076"/>
        <pc:sldMkLst>
          <pc:docMk/>
          <pc:sldMk cId="2527897628" sldId="267"/>
        </pc:sldMkLst>
        <pc:spChg chg="mod">
          <ac:chgData name="Timo Heiss" userId="ab58dfbb09d6bc12" providerId="LiveId" clId="{9DF23136-9306-47FA-AC1F-5CADEB059274}" dt="2024-06-17T08:36:12.261" v="952" actId="20577"/>
          <ac:spMkLst>
            <pc:docMk/>
            <pc:sldMk cId="2527897628" sldId="267"/>
            <ac:spMk id="2" creationId="{0DD2FD36-2303-794B-8AAA-4327C70EA9F9}"/>
          </ac:spMkLst>
        </pc:spChg>
        <pc:spChg chg="del">
          <ac:chgData name="Timo Heiss" userId="ab58dfbb09d6bc12" providerId="LiveId" clId="{9DF23136-9306-47FA-AC1F-5CADEB059274}" dt="2024-06-17T08:36:19.190" v="953" actId="478"/>
          <ac:spMkLst>
            <pc:docMk/>
            <pc:sldMk cId="2527897628" sldId="267"/>
            <ac:spMk id="3" creationId="{54AF96D5-309F-3C66-D35F-5C979B9333AF}"/>
          </ac:spMkLst>
        </pc:spChg>
        <pc:picChg chg="add mod">
          <ac:chgData name="Timo Heiss" userId="ab58dfbb09d6bc12" providerId="LiveId" clId="{9DF23136-9306-47FA-AC1F-5CADEB059274}" dt="2024-06-17T08:36:28.797" v="956" actId="1076"/>
          <ac:picMkLst>
            <pc:docMk/>
            <pc:sldMk cId="2527897628" sldId="267"/>
            <ac:picMk id="5" creationId="{27816461-AAD0-AF87-9DF0-0EBB2EF92528}"/>
          </ac:picMkLst>
        </pc:picChg>
      </pc:sldChg>
      <pc:sldChg chg="addSp delSp modSp add mod">
        <pc:chgData name="Timo Heiss" userId="ab58dfbb09d6bc12" providerId="LiveId" clId="{9DF23136-9306-47FA-AC1F-5CADEB059274}" dt="2024-06-17T08:43:45.388" v="1056" actId="1076"/>
        <pc:sldMkLst>
          <pc:docMk/>
          <pc:sldMk cId="630267489" sldId="268"/>
        </pc:sldMkLst>
        <pc:spChg chg="mod">
          <ac:chgData name="Timo Heiss" userId="ab58dfbb09d6bc12" providerId="LiveId" clId="{9DF23136-9306-47FA-AC1F-5CADEB059274}" dt="2024-06-17T08:41:02.621" v="967" actId="20577"/>
          <ac:spMkLst>
            <pc:docMk/>
            <pc:sldMk cId="630267489" sldId="268"/>
            <ac:spMk id="2" creationId="{0DD2FD36-2303-794B-8AAA-4327C70EA9F9}"/>
          </ac:spMkLst>
        </pc:spChg>
        <pc:spChg chg="add mod">
          <ac:chgData name="Timo Heiss" userId="ab58dfbb09d6bc12" providerId="LiveId" clId="{9DF23136-9306-47FA-AC1F-5CADEB059274}" dt="2024-06-17T08:43:45.388" v="1056" actId="1076"/>
          <ac:spMkLst>
            <pc:docMk/>
            <pc:sldMk cId="630267489" sldId="268"/>
            <ac:spMk id="8" creationId="{B561879D-BB8F-3CE4-E6A8-A35C7A4925AA}"/>
          </ac:spMkLst>
        </pc:spChg>
        <pc:picChg chg="add mod">
          <ac:chgData name="Timo Heiss" userId="ab58dfbb09d6bc12" providerId="LiveId" clId="{9DF23136-9306-47FA-AC1F-5CADEB059274}" dt="2024-06-17T08:41:44.447" v="982" actId="1076"/>
          <ac:picMkLst>
            <pc:docMk/>
            <pc:sldMk cId="630267489" sldId="268"/>
            <ac:picMk id="4" creationId="{3414655A-EEFB-DA3F-9B88-0D15EBCFB3D1}"/>
          </ac:picMkLst>
        </pc:picChg>
        <pc:picChg chg="del">
          <ac:chgData name="Timo Heiss" userId="ab58dfbb09d6bc12" providerId="LiveId" clId="{9DF23136-9306-47FA-AC1F-5CADEB059274}" dt="2024-06-17T08:41:03.710" v="968" actId="478"/>
          <ac:picMkLst>
            <pc:docMk/>
            <pc:sldMk cId="630267489" sldId="268"/>
            <ac:picMk id="5" creationId="{27816461-AAD0-AF87-9DF0-0EBB2EF92528}"/>
          </ac:picMkLst>
        </pc:picChg>
        <pc:picChg chg="add mod modCrop">
          <ac:chgData name="Timo Heiss" userId="ab58dfbb09d6bc12" providerId="LiveId" clId="{9DF23136-9306-47FA-AC1F-5CADEB059274}" dt="2024-06-17T08:42:21.922" v="988" actId="1076"/>
          <ac:picMkLst>
            <pc:docMk/>
            <pc:sldMk cId="630267489" sldId="268"/>
            <ac:picMk id="7" creationId="{F2B28401-F34C-A575-FB7A-357349E5FE1D}"/>
          </ac:picMkLst>
        </pc:picChg>
      </pc:sldChg>
      <pc:sldChg chg="modSp add mod ord">
        <pc:chgData name="Timo Heiss" userId="ab58dfbb09d6bc12" providerId="LiveId" clId="{9DF23136-9306-47FA-AC1F-5CADEB059274}" dt="2024-06-17T08:46:03.781" v="1089" actId="20577"/>
        <pc:sldMkLst>
          <pc:docMk/>
          <pc:sldMk cId="3921691879" sldId="269"/>
        </pc:sldMkLst>
        <pc:spChg chg="mod">
          <ac:chgData name="Timo Heiss" userId="ab58dfbb09d6bc12" providerId="LiveId" clId="{9DF23136-9306-47FA-AC1F-5CADEB059274}" dt="2024-06-17T08:46:03.781" v="1089" actId="20577"/>
          <ac:spMkLst>
            <pc:docMk/>
            <pc:sldMk cId="3921691879" sldId="269"/>
            <ac:spMk id="4" creationId="{F1D6AF92-499B-B8AD-A61A-E37495BE2BB6}"/>
          </ac:spMkLst>
        </pc:spChg>
      </pc:sldChg>
      <pc:sldChg chg="addSp delSp modSp new mod ord">
        <pc:chgData name="Timo Heiss" userId="ab58dfbb09d6bc12" providerId="LiveId" clId="{9DF23136-9306-47FA-AC1F-5CADEB059274}" dt="2024-06-17T09:09:56.786" v="1241"/>
        <pc:sldMkLst>
          <pc:docMk/>
          <pc:sldMk cId="4250191149" sldId="270"/>
        </pc:sldMkLst>
        <pc:spChg chg="mod">
          <ac:chgData name="Timo Heiss" userId="ab58dfbb09d6bc12" providerId="LiveId" clId="{9DF23136-9306-47FA-AC1F-5CADEB059274}" dt="2024-06-17T09:03:59.910" v="1213" actId="1076"/>
          <ac:spMkLst>
            <pc:docMk/>
            <pc:sldMk cId="4250191149" sldId="270"/>
            <ac:spMk id="2" creationId="{7FEC761A-E1F8-2067-B8F8-4D55CA4A34F0}"/>
          </ac:spMkLst>
        </pc:spChg>
        <pc:spChg chg="del">
          <ac:chgData name="Timo Heiss" userId="ab58dfbb09d6bc12" providerId="LiveId" clId="{9DF23136-9306-47FA-AC1F-5CADEB059274}" dt="2024-06-17T08:53:50.961" v="1132"/>
          <ac:spMkLst>
            <pc:docMk/>
            <pc:sldMk cId="4250191149" sldId="270"/>
            <ac:spMk id="3" creationId="{29A43959-83D3-CD86-C1F3-02901D0679E3}"/>
          </ac:spMkLst>
        </pc:spChg>
        <pc:graphicFrameChg chg="add mod modGraphic">
          <ac:chgData name="Timo Heiss" userId="ab58dfbb09d6bc12" providerId="LiveId" clId="{9DF23136-9306-47FA-AC1F-5CADEB059274}" dt="2024-06-17T09:09:56.786" v="1241"/>
          <ac:graphicFrameMkLst>
            <pc:docMk/>
            <pc:sldMk cId="4250191149" sldId="270"/>
            <ac:graphicFrameMk id="5" creationId="{9A2F7CE8-FB78-FA4E-9C76-BD91510AEE6F}"/>
          </ac:graphicFrameMkLst>
        </pc:graphicFrameChg>
        <pc:picChg chg="add del mod">
          <ac:chgData name="Timo Heiss" userId="ab58dfbb09d6bc12" providerId="LiveId" clId="{9DF23136-9306-47FA-AC1F-5CADEB059274}" dt="2024-06-17T09:02:21.561" v="1201" actId="478"/>
          <ac:picMkLst>
            <pc:docMk/>
            <pc:sldMk cId="4250191149" sldId="270"/>
            <ac:picMk id="7" creationId="{A3A5B843-D465-A925-992C-D59B417C51A8}"/>
          </ac:picMkLst>
        </pc:picChg>
        <pc:picChg chg="add mod">
          <ac:chgData name="Timo Heiss" userId="ab58dfbb09d6bc12" providerId="LiveId" clId="{9DF23136-9306-47FA-AC1F-5CADEB059274}" dt="2024-06-17T09:02:50.598" v="1205" actId="1076"/>
          <ac:picMkLst>
            <pc:docMk/>
            <pc:sldMk cId="4250191149" sldId="270"/>
            <ac:picMk id="9" creationId="{CE42AACE-664E-97D7-1042-0E3B00ACF71E}"/>
          </ac:picMkLst>
        </pc:picChg>
      </pc:sldChg>
      <pc:sldChg chg="addSp delSp modSp new mod">
        <pc:chgData name="Timo Heiss" userId="ab58dfbb09d6bc12" providerId="LiveId" clId="{9DF23136-9306-47FA-AC1F-5CADEB059274}" dt="2024-06-17T22:10:43.547" v="2630" actId="20577"/>
        <pc:sldMkLst>
          <pc:docMk/>
          <pc:sldMk cId="4272586386" sldId="271"/>
        </pc:sldMkLst>
        <pc:spChg chg="mod">
          <ac:chgData name="Timo Heiss" userId="ab58dfbb09d6bc12" providerId="LiveId" clId="{9DF23136-9306-47FA-AC1F-5CADEB059274}" dt="2024-06-17T22:10:43.547" v="2630" actId="20577"/>
          <ac:spMkLst>
            <pc:docMk/>
            <pc:sldMk cId="4272586386" sldId="271"/>
            <ac:spMk id="2" creationId="{470E83F5-A862-288B-28EC-E512A2DD5108}"/>
          </ac:spMkLst>
        </pc:spChg>
        <pc:spChg chg="del mod">
          <ac:chgData name="Timo Heiss" userId="ab58dfbb09d6bc12" providerId="LiveId" clId="{9DF23136-9306-47FA-AC1F-5CADEB059274}" dt="2024-06-17T22:09:48.164" v="2581" actId="478"/>
          <ac:spMkLst>
            <pc:docMk/>
            <pc:sldMk cId="4272586386" sldId="271"/>
            <ac:spMk id="3" creationId="{6E14D964-4770-855E-9E5C-C3EB24DD37E3}"/>
          </ac:spMkLst>
        </pc:spChg>
        <pc:spChg chg="add del mod">
          <ac:chgData name="Timo Heiss" userId="ab58dfbb09d6bc12" providerId="LiveId" clId="{9DF23136-9306-47FA-AC1F-5CADEB059274}" dt="2024-06-17T22:10:20.948" v="2582" actId="478"/>
          <ac:spMkLst>
            <pc:docMk/>
            <pc:sldMk cId="4272586386" sldId="271"/>
            <ac:spMk id="8" creationId="{7033D937-8400-1827-FAD3-E239FFAABC65}"/>
          </ac:spMkLst>
        </pc:spChg>
        <pc:picChg chg="add mod">
          <ac:chgData name="Timo Heiss" userId="ab58dfbb09d6bc12" providerId="LiveId" clId="{9DF23136-9306-47FA-AC1F-5CADEB059274}" dt="2024-06-17T22:09:45.492" v="2580" actId="1076"/>
          <ac:picMkLst>
            <pc:docMk/>
            <pc:sldMk cId="4272586386" sldId="271"/>
            <ac:picMk id="6" creationId="{50F5DB80-E68A-7612-785D-90F82561CBD0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09:11:07.571" v="1251" actId="1076"/>
        <pc:sldMkLst>
          <pc:docMk/>
          <pc:sldMk cId="3127858844" sldId="272"/>
        </pc:sldMkLst>
        <pc:spChg chg="del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2" creationId="{E4CB45B4-F996-E2DD-3CDB-3247AFB6D737}"/>
          </ac:spMkLst>
        </pc:spChg>
        <pc:spChg chg="del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3" creationId="{6B922A6A-163C-4B5C-2979-7DDB32ED6E07}"/>
          </ac:spMkLst>
        </pc:spChg>
        <pc:spChg chg="mod ord">
          <ac:chgData name="Timo Heiss" userId="ab58dfbb09d6bc12" providerId="LiveId" clId="{9DF23136-9306-47FA-AC1F-5CADEB059274}" dt="2024-06-17T09:03:48.797" v="1208" actId="700"/>
          <ac:spMkLst>
            <pc:docMk/>
            <pc:sldMk cId="3127858844" sldId="272"/>
            <ac:spMk id="4" creationId="{99EDCE9A-AF98-10DD-9321-04FC5E88FCFC}"/>
          </ac:spMkLst>
        </pc:spChg>
        <pc:spChg chg="add mod">
          <ac:chgData name="Timo Heiss" userId="ab58dfbb09d6bc12" providerId="LiveId" clId="{9DF23136-9306-47FA-AC1F-5CADEB059274}" dt="2024-06-17T09:04:04.778" v="1221" actId="27636"/>
          <ac:spMkLst>
            <pc:docMk/>
            <pc:sldMk cId="3127858844" sldId="272"/>
            <ac:spMk id="7" creationId="{27CCE8A9-F276-F8AA-74C4-2960CE3CF94D}"/>
          </ac:spMkLst>
        </pc:spChg>
        <pc:graphicFrameChg chg="add mod modGraphic">
          <ac:chgData name="Timo Heiss" userId="ab58dfbb09d6bc12" providerId="LiveId" clId="{9DF23136-9306-47FA-AC1F-5CADEB059274}" dt="2024-06-17T09:11:04.338" v="1250" actId="1076"/>
          <ac:graphicFrameMkLst>
            <pc:docMk/>
            <pc:sldMk cId="3127858844" sldId="272"/>
            <ac:graphicFrameMk id="10" creationId="{11AA4A25-888D-F80B-C6EC-25AFC2A92FB5}"/>
          </ac:graphicFrameMkLst>
        </pc:graphicFrameChg>
        <pc:picChg chg="add del">
          <ac:chgData name="Timo Heiss" userId="ab58dfbb09d6bc12" providerId="LiveId" clId="{9DF23136-9306-47FA-AC1F-5CADEB059274}" dt="2024-06-17T09:03:52.646" v="1210" actId="22"/>
          <ac:picMkLst>
            <pc:docMk/>
            <pc:sldMk cId="3127858844" sldId="272"/>
            <ac:picMk id="6" creationId="{2C43B4C0-C0B7-D60C-B4A1-2949EAA10701}"/>
          </ac:picMkLst>
        </pc:picChg>
        <pc:picChg chg="add mod">
          <ac:chgData name="Timo Heiss" userId="ab58dfbb09d6bc12" providerId="LiveId" clId="{9DF23136-9306-47FA-AC1F-5CADEB059274}" dt="2024-06-17T09:11:07.571" v="1251" actId="1076"/>
          <ac:picMkLst>
            <pc:docMk/>
            <pc:sldMk cId="3127858844" sldId="272"/>
            <ac:picMk id="9" creationId="{A4106620-10F8-282F-AF4A-7AEAEA3C4EF9}"/>
          </ac:picMkLst>
        </pc:picChg>
      </pc:sldChg>
      <pc:sldChg chg="modSp new mod">
        <pc:chgData name="Timo Heiss" userId="ab58dfbb09d6bc12" providerId="LiveId" clId="{9DF23136-9306-47FA-AC1F-5CADEB059274}" dt="2024-06-17T09:15:48.078" v="1263" actId="121"/>
        <pc:sldMkLst>
          <pc:docMk/>
          <pc:sldMk cId="3019165463" sldId="273"/>
        </pc:sldMkLst>
        <pc:spChg chg="mod">
          <ac:chgData name="Timo Heiss" userId="ab58dfbb09d6bc12" providerId="LiveId" clId="{9DF23136-9306-47FA-AC1F-5CADEB059274}" dt="2024-06-17T09:15:48.078" v="1263" actId="121"/>
          <ac:spMkLst>
            <pc:docMk/>
            <pc:sldMk cId="3019165463" sldId="273"/>
            <ac:spMk id="2" creationId="{2C48E21E-AA0D-3265-EDFE-91EE51744F0E}"/>
          </ac:spMkLst>
        </pc:spChg>
      </pc:sldChg>
      <pc:sldChg chg="modSp new mod">
        <pc:chgData name="Timo Heiss" userId="ab58dfbb09d6bc12" providerId="LiveId" clId="{9DF23136-9306-47FA-AC1F-5CADEB059274}" dt="2024-06-17T09:20:04.826" v="1529" actId="5793"/>
        <pc:sldMkLst>
          <pc:docMk/>
          <pc:sldMk cId="1998862404" sldId="274"/>
        </pc:sldMkLst>
        <pc:spChg chg="mod">
          <ac:chgData name="Timo Heiss" userId="ab58dfbb09d6bc12" providerId="LiveId" clId="{9DF23136-9306-47FA-AC1F-5CADEB059274}" dt="2024-06-17T09:15:57.353" v="1280" actId="20577"/>
          <ac:spMkLst>
            <pc:docMk/>
            <pc:sldMk cId="1998862404" sldId="274"/>
            <ac:spMk id="2" creationId="{C1E24F9D-95B6-03D6-7204-3455215D89F8}"/>
          </ac:spMkLst>
        </pc:spChg>
        <pc:spChg chg="mod">
          <ac:chgData name="Timo Heiss" userId="ab58dfbb09d6bc12" providerId="LiveId" clId="{9DF23136-9306-47FA-AC1F-5CADEB059274}" dt="2024-06-17T09:20:04.826" v="1529" actId="5793"/>
          <ac:spMkLst>
            <pc:docMk/>
            <pc:sldMk cId="1998862404" sldId="274"/>
            <ac:spMk id="3" creationId="{5F5FEE39-9958-8CE6-6C6A-7F2486FCEAEE}"/>
          </ac:spMkLst>
        </pc:spChg>
      </pc:sldChg>
      <pc:sldChg chg="addSp delSp modSp new mod">
        <pc:chgData name="Timo Heiss" userId="ab58dfbb09d6bc12" providerId="LiveId" clId="{9DF23136-9306-47FA-AC1F-5CADEB059274}" dt="2024-06-17T09:58:11.888" v="1648" actId="693"/>
        <pc:sldMkLst>
          <pc:docMk/>
          <pc:sldMk cId="902984295" sldId="275"/>
        </pc:sldMkLst>
        <pc:spChg chg="del">
          <ac:chgData name="Timo Heiss" userId="ab58dfbb09d6bc12" providerId="LiveId" clId="{9DF23136-9306-47FA-AC1F-5CADEB059274}" dt="2024-06-17T09:42:56.262" v="1556" actId="478"/>
          <ac:spMkLst>
            <pc:docMk/>
            <pc:sldMk cId="902984295" sldId="275"/>
            <ac:spMk id="2" creationId="{163D2BE8-5F5D-8E50-19D1-F5488715CFC2}"/>
          </ac:spMkLst>
        </pc:spChg>
        <pc:spChg chg="del">
          <ac:chgData name="Timo Heiss" userId="ab58dfbb09d6bc12" providerId="LiveId" clId="{9DF23136-9306-47FA-AC1F-5CADEB059274}" dt="2024-06-17T09:42:57.615" v="1557" actId="478"/>
          <ac:spMkLst>
            <pc:docMk/>
            <pc:sldMk cId="902984295" sldId="275"/>
            <ac:spMk id="3" creationId="{0F7D2821-2ED8-39D3-CBD6-A0A152908CD6}"/>
          </ac:spMkLst>
        </pc:spChg>
        <pc:spChg chg="add del mod">
          <ac:chgData name="Timo Heiss" userId="ab58dfbb09d6bc12" providerId="LiveId" clId="{9DF23136-9306-47FA-AC1F-5CADEB059274}" dt="2024-06-17T09:54:01.623" v="1574"/>
          <ac:spMkLst>
            <pc:docMk/>
            <pc:sldMk cId="902984295" sldId="275"/>
            <ac:spMk id="11" creationId="{86519413-70CD-742A-1B7D-B930B66A596E}"/>
          </ac:spMkLst>
        </pc:spChg>
        <pc:spChg chg="add mod">
          <ac:chgData name="Timo Heiss" userId="ab58dfbb09d6bc12" providerId="LiveId" clId="{9DF23136-9306-47FA-AC1F-5CADEB059274}" dt="2024-06-17T09:56:50.015" v="1632" actId="207"/>
          <ac:spMkLst>
            <pc:docMk/>
            <pc:sldMk cId="902984295" sldId="275"/>
            <ac:spMk id="12" creationId="{3D6F5ABF-5356-4044-1DDD-34C10D4A460F}"/>
          </ac:spMkLst>
        </pc:spChg>
        <pc:spChg chg="add mod">
          <ac:chgData name="Timo Heiss" userId="ab58dfbb09d6bc12" providerId="LiveId" clId="{9DF23136-9306-47FA-AC1F-5CADEB059274}" dt="2024-06-17T09:57:17.677" v="1643" actId="1076"/>
          <ac:spMkLst>
            <pc:docMk/>
            <pc:sldMk cId="902984295" sldId="275"/>
            <ac:spMk id="13" creationId="{F0CC4F5C-674D-3601-86E6-220C50E06403}"/>
          </ac:spMkLst>
        </pc:spChg>
        <pc:picChg chg="add mod">
          <ac:chgData name="Timo Heiss" userId="ab58dfbb09d6bc12" providerId="LiveId" clId="{9DF23136-9306-47FA-AC1F-5CADEB059274}" dt="2024-06-17T09:55:31.337" v="1591" actId="1076"/>
          <ac:picMkLst>
            <pc:docMk/>
            <pc:sldMk cId="902984295" sldId="275"/>
            <ac:picMk id="6" creationId="{78BB2ADD-A16E-D357-54C6-66DBC7E5C4C6}"/>
          </ac:picMkLst>
        </pc:picChg>
        <pc:cxnChg chg="add mod">
          <ac:chgData name="Timo Heiss" userId="ab58dfbb09d6bc12" providerId="LiveId" clId="{9DF23136-9306-47FA-AC1F-5CADEB059274}" dt="2024-06-17T09:53:44.835" v="1567" actId="1076"/>
          <ac:cxnSpMkLst>
            <pc:docMk/>
            <pc:sldMk cId="902984295" sldId="275"/>
            <ac:cxnSpMk id="8" creationId="{B6C69926-0727-98DD-BAC9-62B31E4E9D44}"/>
          </ac:cxnSpMkLst>
        </pc:cxnChg>
        <pc:cxnChg chg="add mod">
          <ac:chgData name="Timo Heiss" userId="ab58dfbb09d6bc12" providerId="LiveId" clId="{9DF23136-9306-47FA-AC1F-5CADEB059274}" dt="2024-06-17T09:58:11.888" v="1648" actId="693"/>
          <ac:cxnSpMkLst>
            <pc:docMk/>
            <pc:sldMk cId="902984295" sldId="275"/>
            <ac:cxnSpMk id="15" creationId="{A685F8D4-081D-89C7-4B4B-9D9DEE006AB0}"/>
          </ac:cxnSpMkLst>
        </pc:cxnChg>
      </pc:sldChg>
      <pc:sldChg chg="modSp new mod">
        <pc:chgData name="Timo Heiss" userId="ab58dfbb09d6bc12" providerId="LiveId" clId="{9DF23136-9306-47FA-AC1F-5CADEB059274}" dt="2024-06-17T20:24:39.501" v="1682" actId="121"/>
        <pc:sldMkLst>
          <pc:docMk/>
          <pc:sldMk cId="863906798" sldId="276"/>
        </pc:sldMkLst>
        <pc:spChg chg="mod">
          <ac:chgData name="Timo Heiss" userId="ab58dfbb09d6bc12" providerId="LiveId" clId="{9DF23136-9306-47FA-AC1F-5CADEB059274}" dt="2024-06-17T20:24:39.501" v="1682" actId="121"/>
          <ac:spMkLst>
            <pc:docMk/>
            <pc:sldMk cId="863906798" sldId="276"/>
            <ac:spMk id="2" creationId="{CE27D6E3-8D0E-DC89-E2DF-464423A16FDD}"/>
          </ac:spMkLst>
        </pc:spChg>
      </pc:sldChg>
      <pc:sldChg chg="modSp new mod">
        <pc:chgData name="Timo Heiss" userId="ab58dfbb09d6bc12" providerId="LiveId" clId="{9DF23136-9306-47FA-AC1F-5CADEB059274}" dt="2024-06-17T20:37:59.785" v="2284" actId="6549"/>
        <pc:sldMkLst>
          <pc:docMk/>
          <pc:sldMk cId="2345870353" sldId="277"/>
        </pc:sldMkLst>
        <pc:spChg chg="mod">
          <ac:chgData name="Timo Heiss" userId="ab58dfbb09d6bc12" providerId="LiveId" clId="{9DF23136-9306-47FA-AC1F-5CADEB059274}" dt="2024-06-17T20:25:34.879" v="1715" actId="20577"/>
          <ac:spMkLst>
            <pc:docMk/>
            <pc:sldMk cId="2345870353" sldId="277"/>
            <ac:spMk id="2" creationId="{D9410AD5-CAEC-5A1A-98FB-C9665A5CF3FC}"/>
          </ac:spMkLst>
        </pc:spChg>
        <pc:spChg chg="mod">
          <ac:chgData name="Timo Heiss" userId="ab58dfbb09d6bc12" providerId="LiveId" clId="{9DF23136-9306-47FA-AC1F-5CADEB059274}" dt="2024-06-17T20:37:59.785" v="2284" actId="6549"/>
          <ac:spMkLst>
            <pc:docMk/>
            <pc:sldMk cId="2345870353" sldId="277"/>
            <ac:spMk id="3" creationId="{2249C64A-3343-BA92-D55A-21A9D07DF08D}"/>
          </ac:spMkLst>
        </pc:spChg>
      </pc:sldChg>
      <pc:sldChg chg="addSp delSp modSp new mod">
        <pc:chgData name="Timo Heiss" userId="ab58dfbb09d6bc12" providerId="LiveId" clId="{9DF23136-9306-47FA-AC1F-5CADEB059274}" dt="2024-06-17T20:33:23.177" v="2206" actId="1076"/>
        <pc:sldMkLst>
          <pc:docMk/>
          <pc:sldMk cId="1045785823" sldId="278"/>
        </pc:sldMkLst>
        <pc:spChg chg="mod">
          <ac:chgData name="Timo Heiss" userId="ab58dfbb09d6bc12" providerId="LiveId" clId="{9DF23136-9306-47FA-AC1F-5CADEB059274}" dt="2024-06-17T20:31:53.537" v="2194" actId="20577"/>
          <ac:spMkLst>
            <pc:docMk/>
            <pc:sldMk cId="1045785823" sldId="278"/>
            <ac:spMk id="2" creationId="{05C121EC-BA78-E64D-A409-460FABFBAC39}"/>
          </ac:spMkLst>
        </pc:spChg>
        <pc:spChg chg="del">
          <ac:chgData name="Timo Heiss" userId="ab58dfbb09d6bc12" providerId="LiveId" clId="{9DF23136-9306-47FA-AC1F-5CADEB059274}" dt="2024-06-17T20:32:29.279" v="2195" actId="22"/>
          <ac:spMkLst>
            <pc:docMk/>
            <pc:sldMk cId="1045785823" sldId="278"/>
            <ac:spMk id="3" creationId="{FB5A17FD-9CE1-7228-5652-0E05A86291C5}"/>
          </ac:spMkLst>
        </pc:spChg>
        <pc:spChg chg="add mod">
          <ac:chgData name="Timo Heiss" userId="ab58dfbb09d6bc12" providerId="LiveId" clId="{9DF23136-9306-47FA-AC1F-5CADEB059274}" dt="2024-06-17T20:33:07.738" v="2202"/>
          <ac:spMkLst>
            <pc:docMk/>
            <pc:sldMk cId="1045785823" sldId="278"/>
            <ac:spMk id="7" creationId="{E5865F72-4A8F-D23F-8220-E18B59A614E3}"/>
          </ac:spMkLst>
        </pc:spChg>
        <pc:spChg chg="add mod">
          <ac:chgData name="Timo Heiss" userId="ab58dfbb09d6bc12" providerId="LiveId" clId="{9DF23136-9306-47FA-AC1F-5CADEB059274}" dt="2024-06-17T20:33:23.177" v="2206" actId="1076"/>
          <ac:spMkLst>
            <pc:docMk/>
            <pc:sldMk cId="1045785823" sldId="278"/>
            <ac:spMk id="8" creationId="{4191E703-50F9-A317-71C0-7F7512049C20}"/>
          </ac:spMkLst>
        </pc:spChg>
        <pc:picChg chg="add mod ord">
          <ac:chgData name="Timo Heiss" userId="ab58dfbb09d6bc12" providerId="LiveId" clId="{9DF23136-9306-47FA-AC1F-5CADEB059274}" dt="2024-06-17T20:33:16.747" v="2205" actId="1076"/>
          <ac:picMkLst>
            <pc:docMk/>
            <pc:sldMk cId="1045785823" sldId="278"/>
            <ac:picMk id="6" creationId="{2BAA43DA-6BB6-40CD-CD03-C412AD050053}"/>
          </ac:picMkLst>
        </pc:picChg>
      </pc:sldChg>
      <pc:sldChg chg="add del">
        <pc:chgData name="Timo Heiss" userId="ab58dfbb09d6bc12" providerId="LiveId" clId="{9DF23136-9306-47FA-AC1F-5CADEB059274}" dt="2024-06-17T20:31:35.413" v="2170" actId="47"/>
        <pc:sldMkLst>
          <pc:docMk/>
          <pc:sldMk cId="3201776181" sldId="278"/>
        </pc:sldMkLst>
      </pc:sldChg>
      <pc:sldChg chg="addSp delSp modSp new mod">
        <pc:chgData name="Timo Heiss" userId="ab58dfbb09d6bc12" providerId="LiveId" clId="{9DF23136-9306-47FA-AC1F-5CADEB059274}" dt="2024-06-17T20:35:49.083" v="2262" actId="1076"/>
        <pc:sldMkLst>
          <pc:docMk/>
          <pc:sldMk cId="3747412929" sldId="279"/>
        </pc:sldMkLst>
        <pc:spChg chg="mod">
          <ac:chgData name="Timo Heiss" userId="ab58dfbb09d6bc12" providerId="LiveId" clId="{9DF23136-9306-47FA-AC1F-5CADEB059274}" dt="2024-06-17T20:35:30.216" v="2257" actId="20577"/>
          <ac:spMkLst>
            <pc:docMk/>
            <pc:sldMk cId="3747412929" sldId="279"/>
            <ac:spMk id="2" creationId="{F3C0F542-18F8-A35D-46AB-C63B4D616986}"/>
          </ac:spMkLst>
        </pc:spChg>
        <pc:spChg chg="del">
          <ac:chgData name="Timo Heiss" userId="ab58dfbb09d6bc12" providerId="LiveId" clId="{9DF23136-9306-47FA-AC1F-5CADEB059274}" dt="2024-06-17T20:35:47.671" v="2261" actId="478"/>
          <ac:spMkLst>
            <pc:docMk/>
            <pc:sldMk cId="3747412929" sldId="279"/>
            <ac:spMk id="3" creationId="{D20ADA2B-63BB-7DC9-F518-D61D6E186BD3}"/>
          </ac:spMkLst>
        </pc:spChg>
        <pc:picChg chg="add mod">
          <ac:chgData name="Timo Heiss" userId="ab58dfbb09d6bc12" providerId="LiveId" clId="{9DF23136-9306-47FA-AC1F-5CADEB059274}" dt="2024-06-17T20:35:49.083" v="2262" actId="1076"/>
          <ac:picMkLst>
            <pc:docMk/>
            <pc:sldMk cId="3747412929" sldId="279"/>
            <ac:picMk id="6" creationId="{2C68D260-51D4-B329-8AE1-E337009FF04C}"/>
          </ac:picMkLst>
        </pc:picChg>
      </pc:sldChg>
      <pc:sldChg chg="addSp delSp modSp new mod">
        <pc:chgData name="Timo Heiss" userId="ab58dfbb09d6bc12" providerId="LiveId" clId="{9DF23136-9306-47FA-AC1F-5CADEB059274}" dt="2024-06-17T20:38:27.093" v="2289" actId="1076"/>
        <pc:sldMkLst>
          <pc:docMk/>
          <pc:sldMk cId="1921636998" sldId="280"/>
        </pc:sldMkLst>
        <pc:spChg chg="del">
          <ac:chgData name="Timo Heiss" userId="ab58dfbb09d6bc12" providerId="LiveId" clId="{9DF23136-9306-47FA-AC1F-5CADEB059274}" dt="2024-06-17T20:37:03.994" v="2265" actId="478"/>
          <ac:spMkLst>
            <pc:docMk/>
            <pc:sldMk cId="1921636998" sldId="280"/>
            <ac:spMk id="2" creationId="{BD7129B7-27AF-55BB-0BAF-CA7FD92BE60D}"/>
          </ac:spMkLst>
        </pc:spChg>
        <pc:spChg chg="del">
          <ac:chgData name="Timo Heiss" userId="ab58dfbb09d6bc12" providerId="LiveId" clId="{9DF23136-9306-47FA-AC1F-5CADEB059274}" dt="2024-06-17T20:37:03.171" v="2264" actId="478"/>
          <ac:spMkLst>
            <pc:docMk/>
            <pc:sldMk cId="1921636998" sldId="280"/>
            <ac:spMk id="3" creationId="{35ED109C-45E5-FFEC-176E-C26D9D6A95C5}"/>
          </ac:spMkLst>
        </pc:spChg>
        <pc:picChg chg="add mod">
          <ac:chgData name="Timo Heiss" userId="ab58dfbb09d6bc12" providerId="LiveId" clId="{9DF23136-9306-47FA-AC1F-5CADEB059274}" dt="2024-06-17T20:37:16.263" v="2270" actId="1076"/>
          <ac:picMkLst>
            <pc:docMk/>
            <pc:sldMk cId="1921636998" sldId="280"/>
            <ac:picMk id="6" creationId="{B73C5BAD-B6E9-E759-A8C5-05A7B3190C86}"/>
          </ac:picMkLst>
        </pc:picChg>
        <pc:picChg chg="add mod modCrop">
          <ac:chgData name="Timo Heiss" userId="ab58dfbb09d6bc12" providerId="LiveId" clId="{9DF23136-9306-47FA-AC1F-5CADEB059274}" dt="2024-06-17T20:37:36.760" v="2277" actId="1076"/>
          <ac:picMkLst>
            <pc:docMk/>
            <pc:sldMk cId="1921636998" sldId="280"/>
            <ac:picMk id="8" creationId="{AA886875-6416-7145-8BDA-CF07C607ACCC}"/>
          </ac:picMkLst>
        </pc:picChg>
        <pc:picChg chg="add mod modCrop">
          <ac:chgData name="Timo Heiss" userId="ab58dfbb09d6bc12" providerId="LiveId" clId="{9DF23136-9306-47FA-AC1F-5CADEB059274}" dt="2024-06-17T20:38:27.093" v="2289" actId="1076"/>
          <ac:picMkLst>
            <pc:docMk/>
            <pc:sldMk cId="1921636998" sldId="280"/>
            <ac:picMk id="10" creationId="{C7136527-CE0F-9617-288C-5A621F1F444B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20:39:53.888" v="2302" actId="1076"/>
        <pc:sldMkLst>
          <pc:docMk/>
          <pc:sldMk cId="1429702472" sldId="281"/>
        </pc:sldMkLst>
        <pc:spChg chg="del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2" creationId="{B26F565F-EC2F-74F3-4F2F-4ADB42F8C7C9}"/>
          </ac:spMkLst>
        </pc:spChg>
        <pc:spChg chg="del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3" creationId="{BACBD50D-DE90-7C33-DEE1-7C759CAD7ABE}"/>
          </ac:spMkLst>
        </pc:spChg>
        <pc:spChg chg="mod ord">
          <ac:chgData name="Timo Heiss" userId="ab58dfbb09d6bc12" providerId="LiveId" clId="{9DF23136-9306-47FA-AC1F-5CADEB059274}" dt="2024-06-17T20:39:19.022" v="2291" actId="700"/>
          <ac:spMkLst>
            <pc:docMk/>
            <pc:sldMk cId="1429702472" sldId="281"/>
            <ac:spMk id="4" creationId="{7DBF1E42-59DA-45A1-BAA3-D554BEEE50B3}"/>
          </ac:spMkLst>
        </pc:spChg>
        <pc:picChg chg="add mod">
          <ac:chgData name="Timo Heiss" userId="ab58dfbb09d6bc12" providerId="LiveId" clId="{9DF23136-9306-47FA-AC1F-5CADEB059274}" dt="2024-06-17T20:39:35.295" v="2296" actId="1076"/>
          <ac:picMkLst>
            <pc:docMk/>
            <pc:sldMk cId="1429702472" sldId="281"/>
            <ac:picMk id="6" creationId="{8B517F86-7307-1B0E-E48F-E0014EE6C00A}"/>
          </ac:picMkLst>
        </pc:picChg>
        <pc:picChg chg="add mod modCrop">
          <ac:chgData name="Timo Heiss" userId="ab58dfbb09d6bc12" providerId="LiveId" clId="{9DF23136-9306-47FA-AC1F-5CADEB059274}" dt="2024-06-17T20:39:53.888" v="2302" actId="1076"/>
          <ac:picMkLst>
            <pc:docMk/>
            <pc:sldMk cId="1429702472" sldId="281"/>
            <ac:picMk id="8" creationId="{07B2D421-3110-F28C-C7B2-096FE5826325}"/>
          </ac:picMkLst>
        </pc:picChg>
      </pc:sldChg>
      <pc:sldChg chg="addSp delSp modSp new mod">
        <pc:chgData name="Timo Heiss" userId="ab58dfbb09d6bc12" providerId="LiveId" clId="{9DF23136-9306-47FA-AC1F-5CADEB059274}" dt="2024-06-17T20:41:02.383" v="2315" actId="1076"/>
        <pc:sldMkLst>
          <pc:docMk/>
          <pc:sldMk cId="2644595462" sldId="282"/>
        </pc:sldMkLst>
        <pc:spChg chg="mod">
          <ac:chgData name="Timo Heiss" userId="ab58dfbb09d6bc12" providerId="LiveId" clId="{9DF23136-9306-47FA-AC1F-5CADEB059274}" dt="2024-06-17T20:40:54.736" v="2311" actId="20577"/>
          <ac:spMkLst>
            <pc:docMk/>
            <pc:sldMk cId="2644595462" sldId="282"/>
            <ac:spMk id="2" creationId="{741DE7E8-74B2-C34C-9E9F-E2413B4DDB72}"/>
          </ac:spMkLst>
        </pc:spChg>
        <pc:spChg chg="del">
          <ac:chgData name="Timo Heiss" userId="ab58dfbb09d6bc12" providerId="LiveId" clId="{9DF23136-9306-47FA-AC1F-5CADEB059274}" dt="2024-06-17T20:40:58.009" v="2312" actId="478"/>
          <ac:spMkLst>
            <pc:docMk/>
            <pc:sldMk cId="2644595462" sldId="282"/>
            <ac:spMk id="3" creationId="{844D4BDE-F45B-5F2E-86E7-17BE00A4B58A}"/>
          </ac:spMkLst>
        </pc:spChg>
        <pc:picChg chg="add mod">
          <ac:chgData name="Timo Heiss" userId="ab58dfbb09d6bc12" providerId="LiveId" clId="{9DF23136-9306-47FA-AC1F-5CADEB059274}" dt="2024-06-17T20:41:02.383" v="2315" actId="1076"/>
          <ac:picMkLst>
            <pc:docMk/>
            <pc:sldMk cId="2644595462" sldId="282"/>
            <ac:picMk id="6" creationId="{058EAC90-F803-5557-7E89-82358F93AB61}"/>
          </ac:picMkLst>
        </pc:picChg>
      </pc:sldChg>
      <pc:sldChg chg="addSp delSp modSp new mod modClrScheme chgLayout">
        <pc:chgData name="Timo Heiss" userId="ab58dfbb09d6bc12" providerId="LiveId" clId="{9DF23136-9306-47FA-AC1F-5CADEB059274}" dt="2024-06-17T20:42:25.804" v="2334" actId="700"/>
        <pc:sldMkLst>
          <pc:docMk/>
          <pc:sldMk cId="2371881721" sldId="283"/>
        </pc:sldMkLst>
        <pc:spChg chg="del">
          <ac:chgData name="Timo Heiss" userId="ab58dfbb09d6bc12" providerId="LiveId" clId="{9DF23136-9306-47FA-AC1F-5CADEB059274}" dt="2024-06-17T20:41:33.524" v="2316" actId="478"/>
          <ac:spMkLst>
            <pc:docMk/>
            <pc:sldMk cId="2371881721" sldId="283"/>
            <ac:spMk id="2" creationId="{948BCBEC-B658-8F58-21B2-9F19F5AF0010}"/>
          </ac:spMkLst>
        </pc:spChg>
        <pc:spChg chg="del">
          <ac:chgData name="Timo Heiss" userId="ab58dfbb09d6bc12" providerId="LiveId" clId="{9DF23136-9306-47FA-AC1F-5CADEB059274}" dt="2024-06-17T20:41:33.524" v="2316" actId="478"/>
          <ac:spMkLst>
            <pc:docMk/>
            <pc:sldMk cId="2371881721" sldId="283"/>
            <ac:spMk id="3" creationId="{7F2573C3-AE61-6341-6BAF-C685166FA882}"/>
          </ac:spMkLst>
        </pc:spChg>
        <pc:spChg chg="mod ord">
          <ac:chgData name="Timo Heiss" userId="ab58dfbb09d6bc12" providerId="LiveId" clId="{9DF23136-9306-47FA-AC1F-5CADEB059274}" dt="2024-06-17T20:42:25.804" v="2334" actId="700"/>
          <ac:spMkLst>
            <pc:docMk/>
            <pc:sldMk cId="2371881721" sldId="283"/>
            <ac:spMk id="4" creationId="{A0892DCB-91BB-5674-F5B0-3C1D3D539F13}"/>
          </ac:spMkLst>
        </pc:spChg>
        <pc:picChg chg="add mod">
          <ac:chgData name="Timo Heiss" userId="ab58dfbb09d6bc12" providerId="LiveId" clId="{9DF23136-9306-47FA-AC1F-5CADEB059274}" dt="2024-06-17T20:41:39.409" v="2319" actId="1076"/>
          <ac:picMkLst>
            <pc:docMk/>
            <pc:sldMk cId="2371881721" sldId="283"/>
            <ac:picMk id="6" creationId="{D6FA81F2-0E10-F835-E57D-9A010E388378}"/>
          </ac:picMkLst>
        </pc:picChg>
        <pc:picChg chg="add mod modCrop">
          <ac:chgData name="Timo Heiss" userId="ab58dfbb09d6bc12" providerId="LiveId" clId="{9DF23136-9306-47FA-AC1F-5CADEB059274}" dt="2024-06-17T20:41:56.108" v="2325" actId="1076"/>
          <ac:picMkLst>
            <pc:docMk/>
            <pc:sldMk cId="2371881721" sldId="283"/>
            <ac:picMk id="8" creationId="{2FEAE231-A377-6CCA-0EA4-2CF389B0879F}"/>
          </ac:picMkLst>
        </pc:picChg>
        <pc:picChg chg="add mod modCrop">
          <ac:chgData name="Timo Heiss" userId="ab58dfbb09d6bc12" providerId="LiveId" clId="{9DF23136-9306-47FA-AC1F-5CADEB059274}" dt="2024-06-17T20:42:20.903" v="2333" actId="14100"/>
          <ac:picMkLst>
            <pc:docMk/>
            <pc:sldMk cId="2371881721" sldId="283"/>
            <ac:picMk id="10" creationId="{4696BE7D-BFA0-1B09-E68C-964CDCF0D6F3}"/>
          </ac:picMkLst>
        </pc:picChg>
      </pc:sldChg>
      <pc:sldChg chg="addSp modSp new mod">
        <pc:chgData name="Timo Heiss" userId="ab58dfbb09d6bc12" providerId="LiveId" clId="{9DF23136-9306-47FA-AC1F-5CADEB059274}" dt="2024-06-17T20:42:58.220" v="2346" actId="1076"/>
        <pc:sldMkLst>
          <pc:docMk/>
          <pc:sldMk cId="1862947262" sldId="284"/>
        </pc:sldMkLst>
        <pc:picChg chg="add mod">
          <ac:chgData name="Timo Heiss" userId="ab58dfbb09d6bc12" providerId="LiveId" clId="{9DF23136-9306-47FA-AC1F-5CADEB059274}" dt="2024-06-17T20:42:41.357" v="2340" actId="1076"/>
          <ac:picMkLst>
            <pc:docMk/>
            <pc:sldMk cId="1862947262" sldId="284"/>
            <ac:picMk id="4" creationId="{CF16EB66-FF35-A3CE-B639-5928B4526D2B}"/>
          </ac:picMkLst>
        </pc:picChg>
        <pc:picChg chg="add mod modCrop">
          <ac:chgData name="Timo Heiss" userId="ab58dfbb09d6bc12" providerId="LiveId" clId="{9DF23136-9306-47FA-AC1F-5CADEB059274}" dt="2024-06-17T20:42:58.220" v="2346" actId="1076"/>
          <ac:picMkLst>
            <pc:docMk/>
            <pc:sldMk cId="1862947262" sldId="284"/>
            <ac:picMk id="6" creationId="{F73CDD4D-2193-FA29-9595-A7BA7B212D9E}"/>
          </ac:picMkLst>
        </pc:picChg>
      </pc:sldChg>
      <pc:sldChg chg="addSp delSp modSp new mod">
        <pc:chgData name="Timo Heiss" userId="ab58dfbb09d6bc12" providerId="LiveId" clId="{9DF23136-9306-47FA-AC1F-5CADEB059274}" dt="2024-06-17T20:54:53.898" v="2573" actId="478"/>
        <pc:sldMkLst>
          <pc:docMk/>
          <pc:sldMk cId="1524266152" sldId="285"/>
        </pc:sldMkLst>
        <pc:spChg chg="mod">
          <ac:chgData name="Timo Heiss" userId="ab58dfbb09d6bc12" providerId="LiveId" clId="{9DF23136-9306-47FA-AC1F-5CADEB059274}" dt="2024-06-17T20:44:45.220" v="2393" actId="27636"/>
          <ac:spMkLst>
            <pc:docMk/>
            <pc:sldMk cId="1524266152" sldId="285"/>
            <ac:spMk id="2" creationId="{2714B42B-5437-6F10-C83F-8D0908959E25}"/>
          </ac:spMkLst>
        </pc:spChg>
        <pc:spChg chg="del">
          <ac:chgData name="Timo Heiss" userId="ab58dfbb09d6bc12" providerId="LiveId" clId="{9DF23136-9306-47FA-AC1F-5CADEB059274}" dt="2024-06-17T20:44:48.307" v="2394" actId="478"/>
          <ac:spMkLst>
            <pc:docMk/>
            <pc:sldMk cId="1524266152" sldId="285"/>
            <ac:spMk id="3" creationId="{50AFEBA2-1545-B517-BFF6-A9E663729A34}"/>
          </ac:spMkLst>
        </pc:spChg>
        <pc:graphicFrameChg chg="add del mod modGraphic">
          <ac:chgData name="Timo Heiss" userId="ab58dfbb09d6bc12" providerId="LiveId" clId="{9DF23136-9306-47FA-AC1F-5CADEB059274}" dt="2024-06-17T20:54:49.478" v="2572" actId="478"/>
          <ac:graphicFrameMkLst>
            <pc:docMk/>
            <pc:sldMk cId="1524266152" sldId="285"/>
            <ac:graphicFrameMk id="9" creationId="{AD3EC340-E518-4718-65CB-7E9222A35BC9}"/>
          </ac:graphicFrameMkLst>
        </pc:graphicFrameChg>
        <pc:graphicFrameChg chg="add del mod modGraphic">
          <ac:chgData name="Timo Heiss" userId="ab58dfbb09d6bc12" providerId="LiveId" clId="{9DF23136-9306-47FA-AC1F-5CADEB059274}" dt="2024-06-17T20:54:53.898" v="2573" actId="478"/>
          <ac:graphicFrameMkLst>
            <pc:docMk/>
            <pc:sldMk cId="1524266152" sldId="285"/>
            <ac:graphicFrameMk id="10" creationId="{18984CD8-DDA1-99DC-4748-7DC7E95A5A68}"/>
          </ac:graphicFrameMkLst>
        </pc:graphicFrameChg>
        <pc:picChg chg="add del mod">
          <ac:chgData name="Timo Heiss" userId="ab58dfbb09d6bc12" providerId="LiveId" clId="{9DF23136-9306-47FA-AC1F-5CADEB059274}" dt="2024-06-17T20:45:16.224" v="2398" actId="478"/>
          <ac:picMkLst>
            <pc:docMk/>
            <pc:sldMk cId="1524266152" sldId="285"/>
            <ac:picMk id="6" creationId="{17168191-EE51-7CC0-3EB8-72A3F745CD71}"/>
          </ac:picMkLst>
        </pc:picChg>
        <pc:picChg chg="add mod">
          <ac:chgData name="Timo Heiss" userId="ab58dfbb09d6bc12" providerId="LiveId" clId="{9DF23136-9306-47FA-AC1F-5CADEB059274}" dt="2024-06-17T20:45:33.698" v="2401" actId="1076"/>
          <ac:picMkLst>
            <pc:docMk/>
            <pc:sldMk cId="1524266152" sldId="285"/>
            <ac:picMk id="8" creationId="{6B48BA74-1BA2-CE44-AC89-A0741CB8391A}"/>
          </ac:picMkLst>
        </pc:picChg>
      </pc:sldChg>
      <pc:sldChg chg="addSp delSp modSp add mod ord">
        <pc:chgData name="Timo Heiss" userId="ab58dfbb09d6bc12" providerId="LiveId" clId="{9DF23136-9306-47FA-AC1F-5CADEB059274}" dt="2024-06-17T20:54:58.681" v="2575"/>
        <pc:sldMkLst>
          <pc:docMk/>
          <pc:sldMk cId="1492594430" sldId="286"/>
        </pc:sldMkLst>
        <pc:spChg chg="mod">
          <ac:chgData name="Timo Heiss" userId="ab58dfbb09d6bc12" providerId="LiveId" clId="{9DF23136-9306-47FA-AC1F-5CADEB059274}" dt="2024-06-17T20:48:12.829" v="2436" actId="20577"/>
          <ac:spMkLst>
            <pc:docMk/>
            <pc:sldMk cId="1492594430" sldId="286"/>
            <ac:spMk id="2" creationId="{2714B42B-5437-6F10-C83F-8D0908959E25}"/>
          </ac:spMkLst>
        </pc:spChg>
        <pc:spChg chg="add del">
          <ac:chgData name="Timo Heiss" userId="ab58dfbb09d6bc12" providerId="LiveId" clId="{9DF23136-9306-47FA-AC1F-5CADEB059274}" dt="2024-06-17T20:49:18.083" v="2443" actId="22"/>
          <ac:spMkLst>
            <pc:docMk/>
            <pc:sldMk cId="1492594430" sldId="286"/>
            <ac:spMk id="7" creationId="{0F51695D-8E15-4CBF-A081-932FA4DD9895}"/>
          </ac:spMkLst>
        </pc:spChg>
        <pc:graphicFrameChg chg="add del mod modGraphic">
          <ac:chgData name="Timo Heiss" userId="ab58dfbb09d6bc12" providerId="LiveId" clId="{9DF23136-9306-47FA-AC1F-5CADEB059274}" dt="2024-06-17T20:54:57.949" v="2574" actId="478"/>
          <ac:graphicFrameMkLst>
            <pc:docMk/>
            <pc:sldMk cId="1492594430" sldId="286"/>
            <ac:graphicFrameMk id="9" creationId="{AD3EC340-E518-4718-65CB-7E9222A35BC9}"/>
          </ac:graphicFrameMkLst>
        </pc:graphicFrameChg>
        <pc:graphicFrameChg chg="add mod">
          <ac:chgData name="Timo Heiss" userId="ab58dfbb09d6bc12" providerId="LiveId" clId="{9DF23136-9306-47FA-AC1F-5CADEB059274}" dt="2024-06-17T20:54:58.681" v="2575"/>
          <ac:graphicFrameMkLst>
            <pc:docMk/>
            <pc:sldMk cId="1492594430" sldId="286"/>
            <ac:graphicFrameMk id="10" creationId="{22B932FD-7A68-A960-3C58-FC4A145CA027}"/>
          </ac:graphicFrameMkLst>
        </pc:graphicFrameChg>
        <pc:picChg chg="add mod">
          <ac:chgData name="Timo Heiss" userId="ab58dfbb09d6bc12" providerId="LiveId" clId="{9DF23136-9306-47FA-AC1F-5CADEB059274}" dt="2024-06-17T20:48:34.211" v="2439" actId="1076"/>
          <ac:picMkLst>
            <pc:docMk/>
            <pc:sldMk cId="1492594430" sldId="286"/>
            <ac:picMk id="5" creationId="{028C1F64-4EE6-5ECF-B1CF-1B0D7E165838}"/>
          </ac:picMkLst>
        </pc:picChg>
        <pc:picChg chg="del">
          <ac:chgData name="Timo Heiss" userId="ab58dfbb09d6bc12" providerId="LiveId" clId="{9DF23136-9306-47FA-AC1F-5CADEB059274}" dt="2024-06-17T20:48:09.277" v="2433" actId="478"/>
          <ac:picMkLst>
            <pc:docMk/>
            <pc:sldMk cId="1492594430" sldId="286"/>
            <ac:picMk id="8" creationId="{6B48BA74-1BA2-CE44-AC89-A0741CB8391A}"/>
          </ac:picMkLst>
        </pc:picChg>
      </pc:sldChg>
      <pc:sldChg chg="addSp delSp modSp new mod">
        <pc:chgData name="Timo Heiss" userId="ab58dfbb09d6bc12" providerId="LiveId" clId="{9DF23136-9306-47FA-AC1F-5CADEB059274}" dt="2024-06-17T22:12:31.581" v="2674" actId="20577"/>
        <pc:sldMkLst>
          <pc:docMk/>
          <pc:sldMk cId="1119653610" sldId="287"/>
        </pc:sldMkLst>
        <pc:spChg chg="mod">
          <ac:chgData name="Timo Heiss" userId="ab58dfbb09d6bc12" providerId="LiveId" clId="{9DF23136-9306-47FA-AC1F-5CADEB059274}" dt="2024-06-17T22:12:31.581" v="2674" actId="20577"/>
          <ac:spMkLst>
            <pc:docMk/>
            <pc:sldMk cId="1119653610" sldId="287"/>
            <ac:spMk id="2" creationId="{AB9A0C98-2F82-1600-D52B-44363D365046}"/>
          </ac:spMkLst>
        </pc:spChg>
        <pc:spChg chg="del">
          <ac:chgData name="Timo Heiss" userId="ab58dfbb09d6bc12" providerId="LiveId" clId="{9DF23136-9306-47FA-AC1F-5CADEB059274}" dt="2024-06-17T22:12:14.477" v="2635" actId="478"/>
          <ac:spMkLst>
            <pc:docMk/>
            <pc:sldMk cId="1119653610" sldId="287"/>
            <ac:spMk id="3" creationId="{487DD1BA-3974-998B-9073-56B9BE742EC3}"/>
          </ac:spMkLst>
        </pc:spChg>
        <pc:picChg chg="add mod">
          <ac:chgData name="Timo Heiss" userId="ab58dfbb09d6bc12" providerId="LiveId" clId="{9DF23136-9306-47FA-AC1F-5CADEB059274}" dt="2024-06-17T22:12:12.490" v="2634" actId="1076"/>
          <ac:picMkLst>
            <pc:docMk/>
            <pc:sldMk cId="1119653610" sldId="287"/>
            <ac:picMk id="6" creationId="{ADCC79D9-CB8A-36F1-7F24-026D36BB5559}"/>
          </ac:picMkLst>
        </pc:picChg>
      </pc:sldChg>
      <pc:sldChg chg="addSp delSp modSp new mod">
        <pc:chgData name="Timo Heiss" userId="ab58dfbb09d6bc12" providerId="LiveId" clId="{9DF23136-9306-47FA-AC1F-5CADEB059274}" dt="2024-06-17T22:20:57.160" v="2782" actId="20577"/>
        <pc:sldMkLst>
          <pc:docMk/>
          <pc:sldMk cId="2927445158" sldId="288"/>
        </pc:sldMkLst>
        <pc:spChg chg="del">
          <ac:chgData name="Timo Heiss" userId="ab58dfbb09d6bc12" providerId="LiveId" clId="{9DF23136-9306-47FA-AC1F-5CADEB059274}" dt="2024-06-17T22:18:10.854" v="2676" actId="478"/>
          <ac:spMkLst>
            <pc:docMk/>
            <pc:sldMk cId="2927445158" sldId="288"/>
            <ac:spMk id="2" creationId="{C341D364-7666-AA5B-DC38-C4155AFA20EA}"/>
          </ac:spMkLst>
        </pc:spChg>
        <pc:spChg chg="del">
          <ac:chgData name="Timo Heiss" userId="ab58dfbb09d6bc12" providerId="LiveId" clId="{9DF23136-9306-47FA-AC1F-5CADEB059274}" dt="2024-06-17T22:18:11.880" v="2677" actId="478"/>
          <ac:spMkLst>
            <pc:docMk/>
            <pc:sldMk cId="2927445158" sldId="288"/>
            <ac:spMk id="3" creationId="{DE674E3B-67E5-B0F5-5FEF-3D4436D67EF5}"/>
          </ac:spMkLst>
        </pc:spChg>
        <pc:spChg chg="add mod">
          <ac:chgData name="Timo Heiss" userId="ab58dfbb09d6bc12" providerId="LiveId" clId="{9DF23136-9306-47FA-AC1F-5CADEB059274}" dt="2024-06-17T22:19:43.385" v="2740" actId="1076"/>
          <ac:spMkLst>
            <pc:docMk/>
            <pc:sldMk cId="2927445158" sldId="288"/>
            <ac:spMk id="7" creationId="{873BEB47-EB48-94FA-77A6-E9C3CD09869E}"/>
          </ac:spMkLst>
        </pc:spChg>
        <pc:spChg chg="add mod">
          <ac:chgData name="Timo Heiss" userId="ab58dfbb09d6bc12" providerId="LiveId" clId="{9DF23136-9306-47FA-AC1F-5CADEB059274}" dt="2024-06-17T22:20:45.453" v="2759" actId="1076"/>
          <ac:spMkLst>
            <pc:docMk/>
            <pc:sldMk cId="2927445158" sldId="288"/>
            <ac:spMk id="14" creationId="{E8803B14-BAA5-32C8-E7BB-4838F850A796}"/>
          </ac:spMkLst>
        </pc:spChg>
        <pc:spChg chg="add mod">
          <ac:chgData name="Timo Heiss" userId="ab58dfbb09d6bc12" providerId="LiveId" clId="{9DF23136-9306-47FA-AC1F-5CADEB059274}" dt="2024-06-17T22:20:57.160" v="2782" actId="20577"/>
          <ac:spMkLst>
            <pc:docMk/>
            <pc:sldMk cId="2927445158" sldId="288"/>
            <ac:spMk id="15" creationId="{5D1FFD87-F327-CC26-2891-667821786E83}"/>
          </ac:spMkLst>
        </pc:spChg>
        <pc:picChg chg="add del mod">
          <ac:chgData name="Timo Heiss" userId="ab58dfbb09d6bc12" providerId="LiveId" clId="{9DF23136-9306-47FA-AC1F-5CADEB059274}" dt="2024-06-17T22:19:28.754" v="2730" actId="478"/>
          <ac:picMkLst>
            <pc:docMk/>
            <pc:sldMk cId="2927445158" sldId="288"/>
            <ac:picMk id="6" creationId="{BF1F7728-6C91-AA7C-03EE-716D7B94E1C2}"/>
          </ac:picMkLst>
        </pc:picChg>
        <pc:picChg chg="add mod">
          <ac:chgData name="Timo Heiss" userId="ab58dfbb09d6bc12" providerId="LiveId" clId="{9DF23136-9306-47FA-AC1F-5CADEB059274}" dt="2024-06-17T22:19:52.825" v="2744" actId="1076"/>
          <ac:picMkLst>
            <pc:docMk/>
            <pc:sldMk cId="2927445158" sldId="288"/>
            <ac:picMk id="9" creationId="{B9D72C5F-657D-9391-D2D8-5074E419D178}"/>
          </ac:picMkLst>
        </pc:picChg>
        <pc:picChg chg="add mod modCrop">
          <ac:chgData name="Timo Heiss" userId="ab58dfbb09d6bc12" providerId="LiveId" clId="{9DF23136-9306-47FA-AC1F-5CADEB059274}" dt="2024-06-17T22:20:33.009" v="2757" actId="1076"/>
          <ac:picMkLst>
            <pc:docMk/>
            <pc:sldMk cId="2927445158" sldId="288"/>
            <ac:picMk id="11" creationId="{8C930CEB-6A29-42B1-2575-1E2F445430A8}"/>
          </ac:picMkLst>
        </pc:picChg>
        <pc:picChg chg="add mod modCrop">
          <ac:chgData name="Timo Heiss" userId="ab58dfbb09d6bc12" providerId="LiveId" clId="{9DF23136-9306-47FA-AC1F-5CADEB059274}" dt="2024-06-17T22:20:29.015" v="2756" actId="732"/>
          <ac:picMkLst>
            <pc:docMk/>
            <pc:sldMk cId="2927445158" sldId="288"/>
            <ac:picMk id="13" creationId="{39AF56F0-CDC5-D287-D80F-8675EE8EF11F}"/>
          </ac:picMkLst>
        </pc:picChg>
      </pc:sldChg>
      <pc:sldChg chg="addSp delSp modSp new mod">
        <pc:chgData name="Timo Heiss" userId="ab58dfbb09d6bc12" providerId="LiveId" clId="{9DF23136-9306-47FA-AC1F-5CADEB059274}" dt="2024-06-17T22:22:05.956" v="2822" actId="20577"/>
        <pc:sldMkLst>
          <pc:docMk/>
          <pc:sldMk cId="3337518893" sldId="289"/>
        </pc:sldMkLst>
        <pc:spChg chg="mod">
          <ac:chgData name="Timo Heiss" userId="ab58dfbb09d6bc12" providerId="LiveId" clId="{9DF23136-9306-47FA-AC1F-5CADEB059274}" dt="2024-06-17T22:22:05.956" v="2822" actId="20577"/>
          <ac:spMkLst>
            <pc:docMk/>
            <pc:sldMk cId="3337518893" sldId="289"/>
            <ac:spMk id="2" creationId="{7CEC43ED-DEBE-3EBA-7CAA-E1446939C3D4}"/>
          </ac:spMkLst>
        </pc:spChg>
        <pc:spChg chg="del">
          <ac:chgData name="Timo Heiss" userId="ab58dfbb09d6bc12" providerId="LiveId" clId="{9DF23136-9306-47FA-AC1F-5CADEB059274}" dt="2024-06-17T22:21:56.646" v="2787" actId="478"/>
          <ac:spMkLst>
            <pc:docMk/>
            <pc:sldMk cId="3337518893" sldId="289"/>
            <ac:spMk id="3" creationId="{E2A0A029-2805-2678-FD62-F47CF6BE980B}"/>
          </ac:spMkLst>
        </pc:spChg>
        <pc:picChg chg="add mod">
          <ac:chgData name="Timo Heiss" userId="ab58dfbb09d6bc12" providerId="LiveId" clId="{9DF23136-9306-47FA-AC1F-5CADEB059274}" dt="2024-06-17T22:21:54.399" v="2786" actId="1076"/>
          <ac:picMkLst>
            <pc:docMk/>
            <pc:sldMk cId="3337518893" sldId="289"/>
            <ac:picMk id="6" creationId="{5530297D-6A7C-B359-45DE-84CD7BFD584A}"/>
          </ac:picMkLst>
        </pc:picChg>
      </pc:sldChg>
      <pc:sldChg chg="addSp modSp new mod">
        <pc:chgData name="Timo Heiss" userId="ab58dfbb09d6bc12" providerId="LiveId" clId="{9DF23136-9306-47FA-AC1F-5CADEB059274}" dt="2024-06-17T22:25:39.172" v="2842"/>
        <pc:sldMkLst>
          <pc:docMk/>
          <pc:sldMk cId="2124023036" sldId="290"/>
        </pc:sldMkLst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9" creationId="{693FF9C5-492F-5C85-F190-B4235A252408}"/>
          </ac:spMkLst>
        </pc:spChg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10" creationId="{CCC00678-9EF8-0F91-A238-56A9BAB4888A}"/>
          </ac:spMkLst>
        </pc:spChg>
        <pc:spChg chg="add mod">
          <ac:chgData name="Timo Heiss" userId="ab58dfbb09d6bc12" providerId="LiveId" clId="{9DF23136-9306-47FA-AC1F-5CADEB059274}" dt="2024-06-17T22:25:39.172" v="2842"/>
          <ac:spMkLst>
            <pc:docMk/>
            <pc:sldMk cId="2124023036" sldId="290"/>
            <ac:spMk id="11" creationId="{521146A5-FBD8-40D3-A935-FDBD69F8CC8D}"/>
          </ac:spMkLst>
        </pc:spChg>
        <pc:picChg chg="add mod">
          <ac:chgData name="Timo Heiss" userId="ab58dfbb09d6bc12" providerId="LiveId" clId="{9DF23136-9306-47FA-AC1F-5CADEB059274}" dt="2024-06-17T22:24:05.680" v="2828" actId="1076"/>
          <ac:picMkLst>
            <pc:docMk/>
            <pc:sldMk cId="2124023036" sldId="290"/>
            <ac:picMk id="4" creationId="{7B2BC7A4-7639-81D6-9E1E-7F22F5EE0E90}"/>
          </ac:picMkLst>
        </pc:picChg>
        <pc:picChg chg="add mod modCrop">
          <ac:chgData name="Timo Heiss" userId="ab58dfbb09d6bc12" providerId="LiveId" clId="{9DF23136-9306-47FA-AC1F-5CADEB059274}" dt="2024-06-17T22:25:08.802" v="2834" actId="1076"/>
          <ac:picMkLst>
            <pc:docMk/>
            <pc:sldMk cId="2124023036" sldId="290"/>
            <ac:picMk id="6" creationId="{5160B867-142B-1557-1261-C79409CC6311}"/>
          </ac:picMkLst>
        </pc:picChg>
        <pc:picChg chg="add mod modCrop">
          <ac:chgData name="Timo Heiss" userId="ab58dfbb09d6bc12" providerId="LiveId" clId="{9DF23136-9306-47FA-AC1F-5CADEB059274}" dt="2024-06-17T22:25:32.539" v="2841" actId="1076"/>
          <ac:picMkLst>
            <pc:docMk/>
            <pc:sldMk cId="2124023036" sldId="290"/>
            <ac:picMk id="8" creationId="{79F60BF2-7C53-7706-2A28-01576CAB3AFF}"/>
          </ac:picMkLst>
        </pc:picChg>
      </pc:sldChg>
      <pc:sldChg chg="addSp modSp new mod">
        <pc:chgData name="Timo Heiss" userId="ab58dfbb09d6bc12" providerId="LiveId" clId="{9DF23136-9306-47FA-AC1F-5CADEB059274}" dt="2024-06-17T22:33:50.795" v="2918" actId="403"/>
        <pc:sldMkLst>
          <pc:docMk/>
          <pc:sldMk cId="1150283482" sldId="291"/>
        </pc:sldMkLst>
        <pc:spChg chg="mod">
          <ac:chgData name="Timo Heiss" userId="ab58dfbb09d6bc12" providerId="LiveId" clId="{9DF23136-9306-47FA-AC1F-5CADEB059274}" dt="2024-06-17T22:32:28.476" v="2883" actId="14100"/>
          <ac:spMkLst>
            <pc:docMk/>
            <pc:sldMk cId="1150283482" sldId="291"/>
            <ac:spMk id="2" creationId="{FCDC798A-4E74-B61C-6E1C-B277AE7937CF}"/>
          </ac:spMkLst>
        </pc:spChg>
        <pc:graphicFrameChg chg="add mod modGraphic">
          <ac:chgData name="Timo Heiss" userId="ab58dfbb09d6bc12" providerId="LiveId" clId="{9DF23136-9306-47FA-AC1F-5CADEB059274}" dt="2024-06-17T22:33:50.795" v="2918" actId="403"/>
          <ac:graphicFrameMkLst>
            <pc:docMk/>
            <pc:sldMk cId="1150283482" sldId="291"/>
            <ac:graphicFrameMk id="6" creationId="{D067CCA3-8269-D7C4-2444-4390316525DD}"/>
          </ac:graphicFrameMkLst>
        </pc:graphicFrameChg>
        <pc:picChg chg="add mod">
          <ac:chgData name="Timo Heiss" userId="ab58dfbb09d6bc12" providerId="LiveId" clId="{9DF23136-9306-47FA-AC1F-5CADEB059274}" dt="2024-06-17T22:32:40.147" v="2886" actId="14100"/>
          <ac:picMkLst>
            <pc:docMk/>
            <pc:sldMk cId="1150283482" sldId="291"/>
            <ac:picMk id="5" creationId="{31BCB2E1-88E1-5F6D-EBB9-D5640A4B770B}"/>
          </ac:picMkLst>
        </pc:picChg>
      </pc:sldChg>
      <pc:sldChg chg="addSp delSp modSp new mod">
        <pc:chgData name="Timo Heiss" userId="ab58dfbb09d6bc12" providerId="LiveId" clId="{9DF23136-9306-47FA-AC1F-5CADEB059274}" dt="2024-06-17T22:37:28.069" v="2961" actId="1076"/>
        <pc:sldMkLst>
          <pc:docMk/>
          <pc:sldMk cId="1052762925" sldId="292"/>
        </pc:sldMkLst>
        <pc:spChg chg="del">
          <ac:chgData name="Timo Heiss" userId="ab58dfbb09d6bc12" providerId="LiveId" clId="{9DF23136-9306-47FA-AC1F-5CADEB059274}" dt="2024-06-17T22:34:19.364" v="2920" actId="478"/>
          <ac:spMkLst>
            <pc:docMk/>
            <pc:sldMk cId="1052762925" sldId="292"/>
            <ac:spMk id="2" creationId="{E6DCC4DD-427F-6384-9A8F-056E74A6153E}"/>
          </ac:spMkLst>
        </pc:spChg>
        <pc:spChg chg="add mod">
          <ac:chgData name="Timo Heiss" userId="ab58dfbb09d6bc12" providerId="LiveId" clId="{9DF23136-9306-47FA-AC1F-5CADEB059274}" dt="2024-06-17T22:34:23.177" v="2928" actId="20577"/>
          <ac:spMkLst>
            <pc:docMk/>
            <pc:sldMk cId="1052762925" sldId="292"/>
            <ac:spMk id="4" creationId="{03864840-6988-6F2C-2629-90FCF7A63903}"/>
          </ac:spMkLst>
        </pc:spChg>
        <pc:graphicFrameChg chg="add mod modGraphic">
          <ac:chgData name="Timo Heiss" userId="ab58dfbb09d6bc12" providerId="LiveId" clId="{9DF23136-9306-47FA-AC1F-5CADEB059274}" dt="2024-06-17T22:37:28.069" v="2961" actId="1076"/>
          <ac:graphicFrameMkLst>
            <pc:docMk/>
            <pc:sldMk cId="1052762925" sldId="292"/>
            <ac:graphicFrameMk id="7" creationId="{DDFB0819-928B-3B9E-1BE7-BE6D6CCBD55F}"/>
          </ac:graphicFrameMkLst>
        </pc:graphicFrameChg>
        <pc:picChg chg="add mod">
          <ac:chgData name="Timo Heiss" userId="ab58dfbb09d6bc12" providerId="LiveId" clId="{9DF23136-9306-47FA-AC1F-5CADEB059274}" dt="2024-06-17T22:35:59.406" v="2932" actId="1076"/>
          <ac:picMkLst>
            <pc:docMk/>
            <pc:sldMk cId="1052762925" sldId="292"/>
            <ac:picMk id="6" creationId="{A050E63C-A17F-3B29-6B24-56031525F5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63B7-927F-4653-BB31-3061EFEE38C0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34C45-A197-4C39-BC06-486AB0C4BD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0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34C45-A197-4C39-BC06-486AB0C4BD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7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37D08-7E5B-9957-71E6-B11BD7E93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AEDBA-354E-5AA1-5365-3638F9CAC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068C2-1D92-D774-DB10-1F8B95B6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C49B-ABC4-4D9C-AB6D-3D97155F24B6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B6D34-7F68-FB3B-69F7-B503C011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BAA6C-F215-F2BB-1673-3D50989B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64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12E87-624C-AC36-1FDB-1C9CEB67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23B91F-DA4D-164F-B4F5-B3FC2D503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4966-21E9-4856-2D0D-73214FD0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4503-D800-4EB1-AB52-FB8867EFC833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B04C08-9EA7-2DA1-91D4-B9CCADE2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5018FA-DBA4-FCF1-EC78-B2805F86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7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993117-C274-FEAE-E182-1CDC0E4C0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7AE4A9-76EF-98CD-054C-898505DA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2A397-7408-198E-6EC0-F4CA68B3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3FA-98C5-4EC2-9956-505BAF9FB8FD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227-22EE-A814-106E-B83B9D7E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4EE22A-41F8-86F9-659F-ECB073DF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46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9A709-D16B-C178-3BEF-AC8B9D2D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D3415-BF08-2DE4-8384-DD38B5A8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96ADDC-041F-55F6-16FD-60C961B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66DF-B7B6-43E7-AFE4-C56EDAC8B020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42F99B-D3F6-1D3A-465C-55E8870E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640E8A-1DA7-BAB4-E7CF-6287DDB7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41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9FB3D-6CDB-704D-82A5-3486E3E0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285304-4D6E-AD58-6FDB-1D1419EDA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E07D39-D597-7536-3A17-63C9D9A7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1B0F-2098-43A8-88F2-C74F188FFB12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93E93C-0F43-B567-3831-3A2795A6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66A98-57D2-CEC3-5649-62A4AE55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18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737BE-A723-BB02-63E6-4AA338B5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130CA-C9CD-6FF7-B9CE-4BA8DFCE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5F293D-2E1D-8FE8-FC00-954141B65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70BC9A-40A8-5192-CA34-3FDB1A2C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FEB1-00A4-4693-B01E-DFD4D952797D}" type="datetime1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FD177-0C5E-1D9D-D953-C87DB5D9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BF12E9-054F-EAA6-55EB-F16933C5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97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A1D8D-9842-0933-BE5D-11B90E47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8B4DC5-CE22-B409-5857-55716F431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F13F6A-B4E4-64C4-1190-726F2D3AD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9D628E-D347-B8FF-430C-1E4458579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03A618-9A03-8B92-A38C-729D30547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0FE96E-DCF0-36E8-0254-6C407E95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F997-4D9B-457E-BCB2-78459A5C8F40}" type="datetime1">
              <a:rPr lang="de-DE" smtClean="0"/>
              <a:t>17.06.2024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314704-102F-0628-A0CF-B6579026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A91310-8DFC-81B0-089F-F51E7EC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38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E62C2-B82E-4AAD-6002-194DC81D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11A5F7-2AAE-DB84-4CA8-9A7C5975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4733-7AD3-4F25-A0DE-2F317537BB16}" type="datetime1">
              <a:rPr lang="de-DE" smtClean="0"/>
              <a:t>17.06.2024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9FE35-F528-0886-E5F1-B9C712CD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D6EFDC-FD3A-9B3D-7A62-7F3F4678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12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D78120B-07CC-1508-4EBE-132D6D8E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5B70-E18C-4B72-AB96-F9FED7F62231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C0A7EB-290A-8C99-064A-E68B1E1C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046DDB-10E5-5659-441F-AEBDC4AC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0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1B745-0B57-C3C0-0FD7-C0905F17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0B7804-E435-B8EE-7553-E7EBAF60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095BF-C081-AA2F-1202-3FEAEA9AF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B25F40-13BF-475A-AA98-9D3C2B4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CE2E-74D1-4BDD-9BFD-D7D2C54D6A5E}" type="datetime1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86897E-EFA1-C4F2-FDC2-513AB0AA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F3461D-375E-06D2-CFA2-7273FE7D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22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AD3DD-2840-4871-9525-CCC59F41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5E78BE9-1932-849E-4B8C-990A459A5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84CDE9-5AAF-D7A3-6F7A-4123ACC6E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8CEB9-AB8E-C1C5-3BA8-0BE7C6A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FA3-B818-4102-ABDD-5A015DE3B9D0}" type="datetime1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F9B8B3-E505-297F-FABE-B742EC3D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1CC2E8-336B-8E92-A9FA-F6E39676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84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327F33-A651-1A7C-092B-75E08443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303C7-C043-C21F-8E96-32CEA5C5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7E605C-F741-A502-0A90-574AE0345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617726-76B1-4E41-BF34-B86D7B8FC25D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40473-C414-AE9A-56C7-1AB9C882C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49B43D-360E-B7DA-3B1A-844458994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F1BA0-5F93-49C2-AE9A-BC15E3714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0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8142-D144-AD28-2807-CEFDC34A9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4800" dirty="0"/>
              <a:t>Feature Effect </a:t>
            </a:r>
            <a:r>
              <a:rPr lang="de-DE" sz="4800" dirty="0" err="1"/>
              <a:t>Empirical</a:t>
            </a:r>
            <a:r>
              <a:rPr lang="de-DE" sz="4800" dirty="0"/>
              <a:t>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BEBB2A-EAA8-39B4-182E-E555D941B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2024/06/18</a:t>
            </a:r>
          </a:p>
        </p:txBody>
      </p:sp>
    </p:spTree>
    <p:extLst>
      <p:ext uri="{BB962C8B-B14F-4D97-AF65-F5344CB8AC3E}">
        <p14:creationId xmlns:p14="http://schemas.microsoft.com/office/powerpoint/2010/main" val="225652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4A63C-8563-B2D1-0B79-9BCF70BB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</a:t>
            </a:r>
            <a:r>
              <a:rPr lang="de-DE" dirty="0" err="1"/>
              <a:t>Examples</a:t>
            </a:r>
            <a:r>
              <a:rPr lang="de-DE" dirty="0"/>
              <a:t> [PDP]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2977D4-DD38-DEE4-7A7E-2513A281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10516"/>
            <a:ext cx="8691418" cy="2432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E7E165-5A95-17B2-549E-823878588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7"/>
          <a:stretch/>
        </p:blipFill>
        <p:spPr>
          <a:xfrm>
            <a:off x="1524000" y="4027286"/>
            <a:ext cx="8691418" cy="22451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C58C6AF-5E04-C622-584E-D93B43874395}"/>
              </a:ext>
            </a:extLst>
          </p:cNvPr>
          <p:cNvSpPr txBox="1"/>
          <p:nvPr/>
        </p:nvSpPr>
        <p:spPr>
          <a:xfrm>
            <a:off x="6217529" y="6356833"/>
            <a:ext cx="3997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Note: Feature </a:t>
            </a:r>
            <a:r>
              <a:rPr lang="de-DE" sz="1400" i="1" dirty="0" err="1"/>
              <a:t>effects</a:t>
            </a:r>
            <a:r>
              <a:rPr lang="de-DE" sz="1400" i="1" dirty="0"/>
              <a:t> </a:t>
            </a:r>
            <a:r>
              <a:rPr lang="de-DE" sz="1400" i="1" dirty="0" err="1"/>
              <a:t>are</a:t>
            </a:r>
            <a:r>
              <a:rPr lang="de-DE" sz="1400" i="1" dirty="0"/>
              <a:t> not </a:t>
            </a:r>
            <a:r>
              <a:rPr lang="de-DE" sz="1400" i="1" dirty="0" err="1"/>
              <a:t>centered</a:t>
            </a:r>
            <a:r>
              <a:rPr lang="de-DE" sz="1400" i="1" dirty="0"/>
              <a:t> in the </a:t>
            </a:r>
            <a:r>
              <a:rPr lang="de-DE" sz="1400" i="1" dirty="0" err="1"/>
              <a:t>plots</a:t>
            </a:r>
            <a:endParaRPr lang="de-DE" sz="1400" i="1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00FFAB-5651-8781-CA89-70168D25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38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C761A-E1F8-2067-B8F8-4D55CA4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7321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[PDP]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A2F7CE8-FB78-FA4E-9C76-BD91510AE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80233"/>
              </p:ext>
            </p:extLst>
          </p:nvPr>
        </p:nvGraphicFramePr>
        <p:xfrm>
          <a:off x="9548091" y="136525"/>
          <a:ext cx="2056850" cy="6640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384">
                  <a:extLst>
                    <a:ext uri="{9D8B030D-6E8A-4147-A177-3AD203B41FA5}">
                      <a16:colId xmlns:a16="http://schemas.microsoft.com/office/drawing/2014/main" val="1793584721"/>
                    </a:ext>
                  </a:extLst>
                </a:gridCol>
                <a:gridCol w="238334">
                  <a:extLst>
                    <a:ext uri="{9D8B030D-6E8A-4147-A177-3AD203B41FA5}">
                      <a16:colId xmlns:a16="http://schemas.microsoft.com/office/drawing/2014/main" val="977362921"/>
                    </a:ext>
                  </a:extLst>
                </a:gridCol>
                <a:gridCol w="865396">
                  <a:extLst>
                    <a:ext uri="{9D8B030D-6E8A-4147-A177-3AD203B41FA5}">
                      <a16:colId xmlns:a16="http://schemas.microsoft.com/office/drawing/2014/main" val="90883184"/>
                    </a:ext>
                  </a:extLst>
                </a:gridCol>
                <a:gridCol w="568736">
                  <a:extLst>
                    <a:ext uri="{9D8B030D-6E8A-4147-A177-3AD203B41FA5}">
                      <a16:colId xmlns:a16="http://schemas.microsoft.com/office/drawing/2014/main" val="763857711"/>
                    </a:ext>
                  </a:extLst>
                </a:gridCol>
              </a:tblGrid>
              <a:tr h="106083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snr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model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b="1" dirty="0" err="1">
                          <a:effectLst/>
                        </a:rPr>
                        <a:t>correlation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901724419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x_1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0.820078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2001696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-0.109774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1665095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0.288722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5975088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0.497744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9460191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 dirty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0.269173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31782844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0.042105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1130171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0.796376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5995746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0.063158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11477763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0.228571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67323572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0.366917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08417758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0.181955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5566898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0.046617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78724977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x_2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0.768449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50142004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0.239098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35637133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-0.276692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1120484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0.209023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4683627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0.090226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32789926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0.305263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58090482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0.749511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73022333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0.082707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469214561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-0.030075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612096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0.009023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862874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0.114286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85501330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0.398496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06456702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x_3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0.526613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23149718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-0.163910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79252710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0.057143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24600038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0.323308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90323517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0.248120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09236182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0.222556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58917622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0.720600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61190815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-0.081203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87645408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-0.111278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0366392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0.175940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489356925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0.260150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72013123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0.177444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863808801"/>
                  </a:ext>
                </a:extLst>
              </a:tr>
              <a:tr h="10608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x_4</a:t>
                      </a:r>
                    </a:p>
                  </a:txBody>
                  <a:tcPr marL="13598" marR="13598" marT="6799" marB="6799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0.513075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709926524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-0.172932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0364611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0.093233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432697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-0.320301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7763005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0.248120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899740608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0.303759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416381839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98" marR="13598" marT="6799" marB="6799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0.702562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404145977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-0.347368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1937641749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0.070677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039416132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0.004511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2197425403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0.260150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675777680"/>
                  </a:ext>
                </a:extLst>
              </a:tr>
              <a:tr h="10608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98" marR="13598" marT="6799" marB="6799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0.255639</a:t>
                      </a:r>
                    </a:p>
                  </a:txBody>
                  <a:tcPr marL="13598" marR="13598" marT="6799" marB="6799" anchor="ctr"/>
                </a:tc>
                <a:extLst>
                  <a:ext uri="{0D108BD9-81ED-4DB2-BD59-A6C34878D82A}">
                    <a16:rowId xmlns:a16="http://schemas.microsoft.com/office/drawing/2014/main" val="3148767013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CE8B34-4E20-B552-29BB-A1E40A04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42AACE-664E-97D7-1042-0E3B00AC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40" y="136525"/>
            <a:ext cx="5450005" cy="65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2FD36-2303-794B-8AAA-4327C70E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[ALE]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816461-AAD0-AF87-9DF0-0EBB2EF9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81" y="1572052"/>
            <a:ext cx="9319491" cy="512832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5A7DCD-C3C6-48E2-A0F4-18D5FD1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89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2FD36-2303-794B-8AAA-4327C70E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</a:t>
            </a:r>
            <a:r>
              <a:rPr lang="de-DE" dirty="0" err="1"/>
              <a:t>Examples</a:t>
            </a:r>
            <a:r>
              <a:rPr lang="de-DE" dirty="0"/>
              <a:t> [ALE]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14655A-EEFB-DA3F-9B88-0D15EBCF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5" y="1418072"/>
            <a:ext cx="9781309" cy="27374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8401-F34C-A575-FB7A-357349E5F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4"/>
          <a:stretch/>
        </p:blipFill>
        <p:spPr>
          <a:xfrm>
            <a:off x="1205345" y="4220873"/>
            <a:ext cx="9683893" cy="24845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61879D-BB8F-3CE4-E6A8-A35C7A4925AA}"/>
              </a:ext>
            </a:extLst>
          </p:cNvPr>
          <p:cNvSpPr txBox="1"/>
          <p:nvPr/>
        </p:nvSpPr>
        <p:spPr>
          <a:xfrm>
            <a:off x="10910983" y="3570728"/>
            <a:ext cx="1281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Limited </a:t>
            </a:r>
            <a:r>
              <a:rPr lang="de-DE" sz="1400" i="1" dirty="0" err="1"/>
              <a:t>comparability</a:t>
            </a:r>
            <a:r>
              <a:rPr lang="de-DE" sz="1400" i="1" dirty="0"/>
              <a:t> to PDP: </a:t>
            </a:r>
            <a:r>
              <a:rPr lang="de-DE" sz="1400" i="1" dirty="0" err="1"/>
              <a:t>intervals</a:t>
            </a:r>
            <a:r>
              <a:rPr lang="de-DE" sz="1400" i="1" dirty="0"/>
              <a:t> not </a:t>
            </a:r>
            <a:r>
              <a:rPr lang="de-DE" sz="1400" i="1" dirty="0" err="1"/>
              <a:t>equidistant</a:t>
            </a:r>
            <a:endParaRPr lang="de-DE" sz="1400" i="1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CDCEFC-ED91-4D08-3CFF-8F098134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26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DCE9A-AF98-10DD-9321-04FC5E88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14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7CCE8A9-F276-F8AA-74C4-2960CE3CF9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73218" cy="13255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Correlation</a:t>
            </a:r>
            <a:r>
              <a:rPr lang="de-DE" dirty="0"/>
              <a:t> Analysis [ALE]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106620-10F8-282F-AF4A-7AEAEA3C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525"/>
            <a:ext cx="5493281" cy="6627091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1AA4A25-888D-F80B-C6EC-25AFC2A9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79819"/>
              </p:ext>
            </p:extLst>
          </p:nvPr>
        </p:nvGraphicFramePr>
        <p:xfrm>
          <a:off x="9741441" y="82759"/>
          <a:ext cx="2050026" cy="6638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316">
                  <a:extLst>
                    <a:ext uri="{9D8B030D-6E8A-4147-A177-3AD203B41FA5}">
                      <a16:colId xmlns:a16="http://schemas.microsoft.com/office/drawing/2014/main" val="472634385"/>
                    </a:ext>
                  </a:extLst>
                </a:gridCol>
                <a:gridCol w="238266">
                  <a:extLst>
                    <a:ext uri="{9D8B030D-6E8A-4147-A177-3AD203B41FA5}">
                      <a16:colId xmlns:a16="http://schemas.microsoft.com/office/drawing/2014/main" val="172188628"/>
                    </a:ext>
                  </a:extLst>
                </a:gridCol>
                <a:gridCol w="865328">
                  <a:extLst>
                    <a:ext uri="{9D8B030D-6E8A-4147-A177-3AD203B41FA5}">
                      <a16:colId xmlns:a16="http://schemas.microsoft.com/office/drawing/2014/main" val="593255247"/>
                    </a:ext>
                  </a:extLst>
                </a:gridCol>
                <a:gridCol w="562116">
                  <a:extLst>
                    <a:ext uri="{9D8B030D-6E8A-4147-A177-3AD203B41FA5}">
                      <a16:colId xmlns:a16="http://schemas.microsoft.com/office/drawing/2014/main" val="3648694978"/>
                    </a:ext>
                  </a:extLst>
                </a:gridCol>
              </a:tblGrid>
              <a:tr h="121854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kern="1200" dirty="0">
                          <a:solidFill>
                            <a:schemeClr val="dk1"/>
                          </a:solidFill>
                          <a:effectLst/>
                        </a:rPr>
                        <a:t>feature</a:t>
                      </a:r>
                      <a:endParaRPr lang="de-DE" sz="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snr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model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dirty="0" err="1">
                          <a:effectLst/>
                        </a:rPr>
                        <a:t>correlation</a:t>
                      </a:r>
                      <a:endParaRPr lang="de-DE" sz="800" b="1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136082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x_1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0.811029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76487130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-0.004511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66703131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0.261654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0219805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0.434586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88973220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-0.052632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1304545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-0.245113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0036929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 dirty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0.781674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4337671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0.135338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18105832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0.215038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5322185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0.285714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700468800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-0.069173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76518018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-0.230075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36757609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x_2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0.794059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21487849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0.236090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7294869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-0.276692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20534597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 dirty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0.204511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01319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0.239098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16550570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0.344361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4971008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0.763900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5658537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0.078195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8699531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-0.043609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2491027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0.034586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7883204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2989607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0.378947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363852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x_3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0.750134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15931298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-0.189474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24169363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0.457143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9942000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0.287218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16817409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2746865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0.124812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2495435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0.867266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2075898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-0.091729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4207014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0670587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0.255639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3933326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55832073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0.069173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27391754"/>
                  </a:ext>
                </a:extLst>
              </a:tr>
              <a:tr h="125029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x_4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0.747893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88178309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-0.132331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7164776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0.311278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82751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-0.464662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10029759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36069027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0.315789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54237512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8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0.864591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2119841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-0.073684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73260776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8406715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0.043609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817443950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GAM-2add-cor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effectLst/>
                        </a:rPr>
                        <a:t>NaN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69439124"/>
                  </a:ext>
                </a:extLst>
              </a:tr>
              <a:tr h="1250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effectLst/>
                        </a:rPr>
                        <a:t>0.221053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0794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85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6AF92-499B-B8AD-A61A-E37495BE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Scenario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5151C7-F0E0-0024-1A29-5F16BEF82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2251D8-1D64-ADA8-2B01-412684F7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9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E83F5-A862-288B-28EC-E512A2DD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</a:t>
            </a:r>
            <a:r>
              <a:rPr lang="de-DE" dirty="0" err="1"/>
              <a:t>Combined</a:t>
            </a:r>
            <a:r>
              <a:rPr lang="de-DE" dirty="0"/>
              <a:t> [R2]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32E81E-CD96-AA60-C00B-611EAE12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F5DB80-E68A-7612-785D-90F82561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72" y="1913164"/>
            <a:ext cx="8903855" cy="444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8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A0C98-2F82-1600-D52B-44363D3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</a:t>
            </a:r>
            <a:r>
              <a:rPr lang="de-DE" dirty="0" err="1"/>
              <a:t>Combined</a:t>
            </a:r>
            <a:r>
              <a:rPr lang="de-DE" dirty="0"/>
              <a:t>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37DFA-421F-EA67-B83D-D886A043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CC79D9-CB8A-36F1-7F24-026D36BB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2" y="1870075"/>
            <a:ext cx="8442036" cy="46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97BA4B-D9E5-72B1-1D87-3017AE91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3BEB47-EB48-94FA-77A6-E9C3CD09869E}"/>
              </a:ext>
            </a:extLst>
          </p:cNvPr>
          <p:cNvSpPr txBox="1"/>
          <p:nvPr/>
        </p:nvSpPr>
        <p:spPr>
          <a:xfrm>
            <a:off x="10095346" y="33250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D72C5F-657D-9391-D2D8-5074E419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36525"/>
            <a:ext cx="8515928" cy="23832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C930CEB-6A29-42B1-2575-1E2F44543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2"/>
          <a:stretch/>
        </p:blipFill>
        <p:spPr>
          <a:xfrm>
            <a:off x="1579418" y="2421535"/>
            <a:ext cx="8515929" cy="22118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9AF56F0-CDC5-D287-D80F-8675EE8EF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8"/>
          <a:stretch/>
        </p:blipFill>
        <p:spPr>
          <a:xfrm>
            <a:off x="1579418" y="4636655"/>
            <a:ext cx="8515929" cy="21140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8803B14-BAA5-32C8-E7BB-4838F850A796}"/>
              </a:ext>
            </a:extLst>
          </p:cNvPr>
          <p:cNvSpPr txBox="1"/>
          <p:nvPr/>
        </p:nvSpPr>
        <p:spPr>
          <a:xfrm>
            <a:off x="10095346" y="251982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D1FFD87-F327-CC26-2891-667821786E83}"/>
              </a:ext>
            </a:extLst>
          </p:cNvPr>
          <p:cNvSpPr txBox="1"/>
          <p:nvPr/>
        </p:nvSpPr>
        <p:spPr>
          <a:xfrm>
            <a:off x="10095346" y="4633427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specified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44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C798A-4E74-B61C-6E1C-B277AE79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4891" cy="2525857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</a:t>
            </a:r>
            <a:r>
              <a:rPr lang="de-DE" dirty="0" err="1"/>
              <a:t>Combined</a:t>
            </a:r>
            <a:r>
              <a:rPr lang="de-DE" dirty="0"/>
              <a:t> [PDP]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56157C-E5FB-0846-C321-27466F39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BCB2E1-88E1-5F6D-EBB9-D5640A4B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525"/>
            <a:ext cx="5488708" cy="6560680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067CCA3-8269-D7C4-2444-43903165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68059"/>
              </p:ext>
            </p:extLst>
          </p:nvPr>
        </p:nvGraphicFramePr>
        <p:xfrm>
          <a:off x="10102209" y="572240"/>
          <a:ext cx="1586473" cy="5145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540">
                  <a:extLst>
                    <a:ext uri="{9D8B030D-6E8A-4147-A177-3AD203B41FA5}">
                      <a16:colId xmlns:a16="http://schemas.microsoft.com/office/drawing/2014/main" val="2436560421"/>
                    </a:ext>
                  </a:extLst>
                </a:gridCol>
                <a:gridCol w="189053">
                  <a:extLst>
                    <a:ext uri="{9D8B030D-6E8A-4147-A177-3AD203B41FA5}">
                      <a16:colId xmlns:a16="http://schemas.microsoft.com/office/drawing/2014/main" val="1826366484"/>
                    </a:ext>
                  </a:extLst>
                </a:gridCol>
                <a:gridCol w="717690">
                  <a:extLst>
                    <a:ext uri="{9D8B030D-6E8A-4147-A177-3AD203B41FA5}">
                      <a16:colId xmlns:a16="http://schemas.microsoft.com/office/drawing/2014/main" val="1713621478"/>
                    </a:ext>
                  </a:extLst>
                </a:gridCol>
                <a:gridCol w="400190">
                  <a:extLst>
                    <a:ext uri="{9D8B030D-6E8A-4147-A177-3AD203B41FA5}">
                      <a16:colId xmlns:a16="http://schemas.microsoft.com/office/drawing/2014/main" val="1084376414"/>
                    </a:ext>
                  </a:extLst>
                </a:gridCol>
              </a:tblGrid>
              <a:tr h="86810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dirty="0">
                          <a:effectLst/>
                        </a:rPr>
                        <a:t>feature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>
                          <a:effectLst/>
                        </a:rPr>
                        <a:t>snr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>
                          <a:effectLst/>
                        </a:rPr>
                        <a:t>model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dirty="0" err="1">
                          <a:effectLst/>
                        </a:rPr>
                        <a:t>correlation</a:t>
                      </a:r>
                      <a:endParaRPr lang="de-DE" sz="600" dirty="0">
                        <a:effectLst/>
                      </a:endParaRP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02579344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0.802952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6624702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0.502256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98550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0.375940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6279643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0.428571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50178174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0.009023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2805360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0.024060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7028183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0.791071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8278172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0.440602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50273618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99194153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0.440602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05959572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54300364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0.009023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440485897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0.787375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11090833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0.027068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09198092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-0.063158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447611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0.254135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967836760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0.303759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11511564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0.278195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0256727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0.782022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9883839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-0.108271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3197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-0.218045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5150635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0.308271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9043867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0.485714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02732207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0.353383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979167239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0.501818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733101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-0.049624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39071709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-0.311278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9351001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0.033083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451685923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0.282707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800039911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0.178947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42334459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0.697930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66685991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0.105263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32615781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-0.568421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38642990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-0.144361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76076437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027393044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0.169925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98642121"/>
                  </a:ext>
                </a:extLst>
              </a:tr>
              <a:tr h="86810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3564" marR="13564" marT="6782" marB="678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0.539994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47952714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-0.195489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4077689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-0.109774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2439332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-0.210526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29649019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0.282707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624996652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0.306767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30162822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564" marR="13564" marT="6782" marB="678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0.688833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93334929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0.060150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403666416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-0.096241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2110007315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-0.192481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988761238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0.320301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3883936787"/>
                  </a:ext>
                </a:extLst>
              </a:tr>
              <a:tr h="8681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564" marR="13564" marT="6782" marB="6782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0.201504</a:t>
                      </a:r>
                    </a:p>
                  </a:txBody>
                  <a:tcPr marL="13564" marR="13564" marT="6782" marB="6782" anchor="ctr"/>
                </a:tc>
                <a:extLst>
                  <a:ext uri="{0D108BD9-81ED-4DB2-BD59-A6C34878D82A}">
                    <a16:rowId xmlns:a16="http://schemas.microsoft.com/office/drawing/2014/main" val="160915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5697C-55AB-112B-F36F-D4FDD30D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1F389-03F8-9472-8C03-059F5AA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err="1"/>
              <a:t>Aim</a:t>
            </a:r>
            <a:r>
              <a:rPr lang="de-DE" sz="1800" dirty="0"/>
              <a:t>: </a:t>
            </a:r>
            <a:r>
              <a:rPr lang="de-DE" sz="1800" dirty="0" err="1"/>
              <a:t>Quantification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the </a:t>
            </a:r>
            <a:r>
              <a:rPr lang="de-DE" sz="1800" dirty="0" err="1"/>
              <a:t>error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 1D feature effect and </a:t>
            </a:r>
            <a:r>
              <a:rPr lang="de-DE" sz="1800" dirty="0" err="1"/>
              <a:t>estimated</a:t>
            </a:r>
            <a:r>
              <a:rPr lang="de-DE" sz="1800" dirty="0"/>
              <a:t> feature </a:t>
            </a:r>
            <a:r>
              <a:rPr lang="de-DE" sz="1800" dirty="0" err="1"/>
              <a:t>effects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different ML </a:t>
            </a:r>
            <a:r>
              <a:rPr lang="de-DE" sz="1800" dirty="0" err="1"/>
              <a:t>models</a:t>
            </a:r>
            <a:r>
              <a:rPr lang="de-DE" sz="1800" dirty="0"/>
              <a:t> and Feature Effect </a:t>
            </a:r>
            <a:r>
              <a:rPr lang="de-DE" sz="1800" dirty="0" err="1"/>
              <a:t>methods</a:t>
            </a:r>
            <a:r>
              <a:rPr lang="de-DE" sz="1800" dirty="0"/>
              <a:t> (PDP, ALE) for simple </a:t>
            </a:r>
            <a:r>
              <a:rPr lang="de-DE" sz="1800" dirty="0" err="1"/>
              <a:t>groundtruth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Data Generating </a:t>
            </a:r>
            <a:r>
              <a:rPr lang="de-DE" sz="1800" b="1" dirty="0" err="1"/>
              <a:t>Mechanisms</a:t>
            </a:r>
            <a:endParaRPr lang="de-DE" sz="1800" b="1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67F5A5-3176-29A8-94C2-5AF5128CBB20}"/>
              </a:ext>
            </a:extLst>
          </p:cNvPr>
          <p:cNvSpPr txBox="1"/>
          <p:nvPr/>
        </p:nvSpPr>
        <p:spPr>
          <a:xfrm>
            <a:off x="838200" y="4917480"/>
            <a:ext cx="9100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1000 </a:t>
            </a:r>
            <a:r>
              <a:rPr lang="de-DE" sz="1800" dirty="0" err="1"/>
              <a:t>training</a:t>
            </a:r>
            <a:r>
              <a:rPr lang="de-DE" sz="1800" dirty="0"/>
              <a:t> </a:t>
            </a:r>
            <a:r>
              <a:rPr lang="de-DE" sz="1800" dirty="0" err="1"/>
              <a:t>samples</a:t>
            </a:r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SNRs: 10,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20 </a:t>
            </a:r>
            <a:r>
              <a:rPr lang="de-DE" sz="1800" dirty="0" err="1"/>
              <a:t>repetitions</a:t>
            </a:r>
            <a:r>
              <a:rPr lang="de-DE" sz="1800" dirty="0"/>
              <a:t> on </a:t>
            </a:r>
            <a:r>
              <a:rPr lang="de-DE" sz="1800" dirty="0" err="1"/>
              <a:t>samples</a:t>
            </a:r>
            <a:r>
              <a:rPr lang="de-DE" sz="1800" dirty="0"/>
              <a:t> </a:t>
            </a:r>
            <a:r>
              <a:rPr lang="de-DE" sz="1800" dirty="0" err="1"/>
              <a:t>drawn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different </a:t>
            </a:r>
            <a:r>
              <a:rPr lang="de-DE" sz="1800" dirty="0" err="1"/>
              <a:t>random</a:t>
            </a:r>
            <a:r>
              <a:rPr lang="de-DE" sz="1800" dirty="0"/>
              <a:t> </a:t>
            </a:r>
            <a:r>
              <a:rPr lang="de-DE" sz="1800" dirty="0" err="1"/>
              <a:t>seeds</a:t>
            </a:r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additionally: 2 uncorrelated random noise features with same marginals</a:t>
            </a:r>
            <a:endParaRPr lang="de-DE" sz="1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5DF636-EFF7-257E-BB3E-89EBC14F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2000"/>
            <a:ext cx="6306125" cy="157236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2870952-5E87-3043-8DF0-EC0449A2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895FA98-A071-0882-8649-10393F0FD202}"/>
              </a:ext>
            </a:extLst>
          </p:cNvPr>
          <p:cNvSpPr txBox="1"/>
          <p:nvPr/>
        </p:nvSpPr>
        <p:spPr>
          <a:xfrm>
            <a:off x="5214597" y="365043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  ) </a:t>
            </a:r>
          </a:p>
        </p:txBody>
      </p:sp>
    </p:spTree>
    <p:extLst>
      <p:ext uri="{BB962C8B-B14F-4D97-AF65-F5344CB8AC3E}">
        <p14:creationId xmlns:p14="http://schemas.microsoft.com/office/powerpoint/2010/main" val="1934583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C43ED-DEBE-3EBA-7CAA-E1446939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</a:t>
            </a:r>
            <a:r>
              <a:rPr lang="de-DE" dirty="0" err="1"/>
              <a:t>Combined</a:t>
            </a:r>
            <a:r>
              <a:rPr lang="de-DE" dirty="0"/>
              <a:t>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041E10-71B2-2781-E539-F28D853C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30297D-6A7C-B359-45DE-84CD7BFD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2" y="1690688"/>
            <a:ext cx="9005455" cy="49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B9B03F-637D-7D28-73FE-FDE13046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21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2BC7A4-7639-81D6-9E1E-7F22F5EE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136525"/>
            <a:ext cx="8178801" cy="22889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60B867-142B-1557-1261-C79409CC6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2"/>
          <a:stretch/>
        </p:blipFill>
        <p:spPr>
          <a:xfrm>
            <a:off x="2006598" y="4586309"/>
            <a:ext cx="8178801" cy="21005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F60BF2-7C53-7706-2A28-01576CAB3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32"/>
          <a:stretch/>
        </p:blipFill>
        <p:spPr>
          <a:xfrm>
            <a:off x="2006598" y="2455626"/>
            <a:ext cx="8178801" cy="210053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93FF9C5-492F-5C85-F190-B4235A252408}"/>
              </a:ext>
            </a:extLst>
          </p:cNvPr>
          <p:cNvSpPr txBox="1"/>
          <p:nvPr/>
        </p:nvSpPr>
        <p:spPr>
          <a:xfrm>
            <a:off x="10095346" y="33250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C00678-9EF8-0F91-A238-56A9BAB4888A}"/>
              </a:ext>
            </a:extLst>
          </p:cNvPr>
          <p:cNvSpPr txBox="1"/>
          <p:nvPr/>
        </p:nvSpPr>
        <p:spPr>
          <a:xfrm>
            <a:off x="10095346" y="251982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21146A5-FBD8-40D3-A935-FDBD69F8CC8D}"/>
              </a:ext>
            </a:extLst>
          </p:cNvPr>
          <p:cNvSpPr txBox="1"/>
          <p:nvPr/>
        </p:nvSpPr>
        <p:spPr>
          <a:xfrm>
            <a:off x="10095346" y="4633427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specified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2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7E8332-050D-FD29-A9C3-55C13DDE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3864840-6988-6F2C-2629-90FCF7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4891" cy="2525857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</a:t>
            </a:r>
            <a:r>
              <a:rPr lang="de-DE" dirty="0" err="1"/>
              <a:t>Combined</a:t>
            </a:r>
            <a:r>
              <a:rPr lang="de-DE" dirty="0"/>
              <a:t> [ALE]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50E63C-A17F-3B29-6B24-56031525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008" y="44236"/>
            <a:ext cx="5653837" cy="6769528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DFB0819-928B-3B9E-1BE7-BE6D6CCB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737123"/>
              </p:ext>
            </p:extLst>
          </p:nvPr>
        </p:nvGraphicFramePr>
        <p:xfrm>
          <a:off x="9982200" y="714031"/>
          <a:ext cx="1633411" cy="5160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037">
                  <a:extLst>
                    <a:ext uri="{9D8B030D-6E8A-4147-A177-3AD203B41FA5}">
                      <a16:colId xmlns:a16="http://schemas.microsoft.com/office/drawing/2014/main" val="585338823"/>
                    </a:ext>
                  </a:extLst>
                </a:gridCol>
                <a:gridCol w="189675">
                  <a:extLst>
                    <a:ext uri="{9D8B030D-6E8A-4147-A177-3AD203B41FA5}">
                      <a16:colId xmlns:a16="http://schemas.microsoft.com/office/drawing/2014/main" val="312099306"/>
                    </a:ext>
                  </a:extLst>
                </a:gridCol>
                <a:gridCol w="718312">
                  <a:extLst>
                    <a:ext uri="{9D8B030D-6E8A-4147-A177-3AD203B41FA5}">
                      <a16:colId xmlns:a16="http://schemas.microsoft.com/office/drawing/2014/main" val="1179178284"/>
                    </a:ext>
                  </a:extLst>
                </a:gridCol>
                <a:gridCol w="429387">
                  <a:extLst>
                    <a:ext uri="{9D8B030D-6E8A-4147-A177-3AD203B41FA5}">
                      <a16:colId xmlns:a16="http://schemas.microsoft.com/office/drawing/2014/main" val="356302176"/>
                    </a:ext>
                  </a:extLst>
                </a:gridCol>
              </a:tblGrid>
              <a:tr h="88803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1391016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0.791431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35520572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0.395489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8386942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0.255639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7903496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0.243609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71428267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-0.240602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3929895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-0.270677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21696968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0.770285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7577967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0.171429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72520944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0.117293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25663424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0.324812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8650252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-0.225564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7511580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-0.309774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809735658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0.806613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70040468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-0.216541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3023789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-0.327820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67837916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0.311278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76954667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0.493233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66978919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0.347368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8766278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0.794479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155023015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-0.260150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421142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-0.390977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5564645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0.203008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43337779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0.645113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96923748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0.390977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99982281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0.826262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36387263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-0.064662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49764074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0.272180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697210522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-0.093233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01562842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504573555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0.070677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31986138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0.898757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5385972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0.103759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06238694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0.102256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83293106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-0.057143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406302794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73362150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0.034586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541975543"/>
                  </a:ext>
                </a:extLst>
              </a:tr>
              <a:tr h="8880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3875" marR="13875" marT="6938" marB="693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0.830720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5175938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-0.001504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50166204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-0.019549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626035093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-0.335338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913969644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33092915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0.178947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2012249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3875" marR="13875" marT="6938" marB="693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0.901781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1248986781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0.067669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932001158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XGBoost-full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0.037594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80554533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SVM-RBF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-0.324812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888531667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GAM-2comb-cor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NaN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2182450056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GAM-4-full</a:t>
                      </a:r>
                    </a:p>
                  </a:txBody>
                  <a:tcPr marL="13875" marR="13875" marT="6938" marB="693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0.218045</a:t>
                      </a:r>
                    </a:p>
                  </a:txBody>
                  <a:tcPr marL="13875" marR="13875" marT="6938" marB="6938" anchor="ctr"/>
                </a:tc>
                <a:extLst>
                  <a:ext uri="{0D108BD9-81ED-4DB2-BD59-A6C34878D82A}">
                    <a16:rowId xmlns:a16="http://schemas.microsoft.com/office/drawing/2014/main" val="343972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76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8E21E-AA0D-3265-EDFE-91EE5174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Next Steps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6C29E8-9054-FA5C-C52B-2A973622C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20359-7E02-BD90-1FB5-1F6C6982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16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24F9D-95B6-03D6-7204-3455215D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FEE39-9958-8CE6-6C6A-7F2486FC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Fix </a:t>
            </a:r>
            <a:r>
              <a:rPr lang="de-DE" sz="1800" dirty="0" err="1"/>
              <a:t>grid</a:t>
            </a:r>
            <a:r>
              <a:rPr lang="de-DE" sz="1800" dirty="0"/>
              <a:t> </a:t>
            </a:r>
            <a:r>
              <a:rPr lang="de-DE" sz="1800" dirty="0" err="1"/>
              <a:t>calculation</a:t>
            </a:r>
            <a:r>
              <a:rPr lang="de-DE" sz="1800" dirty="0"/>
              <a:t> for 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Run </a:t>
            </a:r>
            <a:r>
              <a:rPr lang="de-DE" sz="1800" dirty="0" err="1"/>
              <a:t>remaining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endParaRPr lang="de-DE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Create </a:t>
            </a:r>
            <a:r>
              <a:rPr lang="de-DE" sz="1800" dirty="0" err="1"/>
              <a:t>error</a:t>
            </a:r>
            <a:r>
              <a:rPr lang="de-DE" sz="1800" dirty="0"/>
              <a:t>-graph: What do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to find out?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7A1F6D-2440-D5A9-1A40-ED27260D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86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DDBD49-D56B-BDFB-D67E-FF926CC0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BB2ADD-A16E-D357-54C6-66DBC7E5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887345"/>
            <a:ext cx="7211431" cy="140037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6C69926-0727-98DD-BAC9-62B31E4E9D44}"/>
              </a:ext>
            </a:extLst>
          </p:cNvPr>
          <p:cNvCxnSpPr>
            <a:cxnSpLocks/>
          </p:cNvCxnSpPr>
          <p:nvPr/>
        </p:nvCxnSpPr>
        <p:spPr>
          <a:xfrm flipV="1">
            <a:off x="3099884" y="2620553"/>
            <a:ext cx="0" cy="512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6F5ABF-5356-4044-1DDD-34C10D4A460F}"/>
                  </a:ext>
                </a:extLst>
              </p:cNvPr>
              <p:cNvSpPr txBox="1"/>
              <p:nvPr/>
            </p:nvSpPr>
            <p:spPr>
              <a:xfrm>
                <a:off x="2559736" y="2241923"/>
                <a:ext cx="1080296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𝐷𝐺𝑃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𝑃𝐷</m:t>
                          </m:r>
                        </m:e>
                      </m:acc>
                    </m:oMath>
                  </m:oMathPara>
                </a14:m>
                <a:endParaRPr lang="de-DE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6F5ABF-5356-4044-1DDD-34C10D4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36" y="2241923"/>
                <a:ext cx="1080296" cy="378630"/>
              </a:xfrm>
              <a:prstGeom prst="rect">
                <a:avLst/>
              </a:prstGeom>
              <a:blipFill>
                <a:blip r:embed="rId3"/>
                <a:stretch>
                  <a:fillRect t="-1613" r="-192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F0CC4F5C-674D-3601-86E6-220C50E06403}"/>
              </a:ext>
            </a:extLst>
          </p:cNvPr>
          <p:cNvSpPr txBox="1"/>
          <p:nvPr/>
        </p:nvSpPr>
        <p:spPr>
          <a:xfrm>
            <a:off x="2642684" y="273345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MC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A685F8D4-081D-89C7-4B4B-9D9DEE006AB0}"/>
              </a:ext>
            </a:extLst>
          </p:cNvPr>
          <p:cNvCxnSpPr>
            <a:cxnSpLocks/>
          </p:cNvCxnSpPr>
          <p:nvPr/>
        </p:nvCxnSpPr>
        <p:spPr>
          <a:xfrm>
            <a:off x="3640032" y="2388445"/>
            <a:ext cx="5762586" cy="701402"/>
          </a:xfrm>
          <a:prstGeom prst="bentConnector3">
            <a:avLst>
              <a:gd name="adj1" fmla="val 100008"/>
            </a:avLst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84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7D6E3-8D0E-DC89-E2DF-464423A1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Back-Up: </a:t>
            </a:r>
            <a:r>
              <a:rPr lang="de-DE" dirty="0" err="1"/>
              <a:t>Results</a:t>
            </a:r>
            <a:r>
              <a:rPr lang="de-DE" dirty="0"/>
              <a:t> Friedman1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B5B058-82CA-8F7A-2AC6-3474E6441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E0447-B443-A7C5-E472-AACA2974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0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10AD5-CAEC-5A1A-98FB-C9665A5C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49C64A-3343-BA92-D55A-21A9D07D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Same </a:t>
            </a:r>
            <a:r>
              <a:rPr lang="de-DE" sz="1800" dirty="0" err="1"/>
              <a:t>setting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before</a:t>
            </a:r>
            <a:r>
              <a:rPr lang="de-DE" sz="1800" dirty="0"/>
              <a:t>, </a:t>
            </a:r>
            <a:r>
              <a:rPr lang="de-DE" sz="1800" dirty="0" err="1"/>
              <a:t>with</a:t>
            </a:r>
            <a:r>
              <a:rPr lang="de-DE" sz="1800" dirty="0"/>
              <a:t> the </a:t>
            </a:r>
            <a:r>
              <a:rPr lang="de-DE" sz="1800" dirty="0" err="1"/>
              <a:t>exception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the </a:t>
            </a:r>
            <a:r>
              <a:rPr lang="de-DE" sz="1800" dirty="0" err="1"/>
              <a:t>following</a:t>
            </a:r>
            <a:r>
              <a:rPr lang="de-DE" sz="1800" dirty="0"/>
              <a:t> </a:t>
            </a:r>
            <a:r>
              <a:rPr lang="de-DE" sz="1800" dirty="0" err="1"/>
              <a:t>points</a:t>
            </a:r>
            <a:r>
              <a:rPr lang="de-DE" sz="18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 err="1"/>
              <a:t>uses</a:t>
            </a:r>
            <a:r>
              <a:rPr lang="de-DE" sz="1800" dirty="0"/>
              <a:t> Frieman1 </a:t>
            </a:r>
            <a:r>
              <a:rPr lang="de-DE" sz="1800" dirty="0" err="1"/>
              <a:t>dataset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400" dirty="0"/>
              <a:t>5 standard-</a:t>
            </a:r>
            <a:r>
              <a:rPr lang="de-DE" sz="1400" dirty="0" err="1"/>
              <a:t>uniformly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, </a:t>
            </a:r>
            <a:r>
              <a:rPr lang="de-DE" sz="1400" dirty="0" err="1"/>
              <a:t>uncorrelated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(</a:t>
            </a:r>
            <a:r>
              <a:rPr lang="de-DE" sz="1400" dirty="0" err="1"/>
              <a:t>no</a:t>
            </a:r>
            <a:r>
              <a:rPr lang="de-DE" sz="1400" dirty="0"/>
              <a:t> additional </a:t>
            </a:r>
            <a:r>
              <a:rPr lang="de-DE" sz="1400" dirty="0" err="1"/>
              <a:t>noise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400" dirty="0"/>
              <a:t>Friedman1 </a:t>
            </a:r>
            <a:r>
              <a:rPr lang="de-DE" sz="1400" dirty="0" err="1"/>
              <a:t>function</a:t>
            </a:r>
            <a:r>
              <a:rPr lang="de-DE" sz="1400" dirty="0"/>
              <a:t>: </a:t>
            </a:r>
            <a:r>
              <a:rPr lang="es-ES" sz="1400" dirty="0"/>
              <a:t>f(x) = 10 * sin(pi * x</a:t>
            </a:r>
            <a:r>
              <a:rPr lang="es-ES" sz="1400" baseline="-25000" dirty="0"/>
              <a:t>1</a:t>
            </a:r>
            <a:r>
              <a:rPr lang="es-ES" sz="1400" dirty="0"/>
              <a:t>*x</a:t>
            </a:r>
            <a:r>
              <a:rPr lang="es-ES" sz="1400" baseline="-25000" dirty="0"/>
              <a:t>2</a:t>
            </a:r>
            <a:r>
              <a:rPr lang="es-ES" sz="1400" dirty="0"/>
              <a:t>) + 20 * (x</a:t>
            </a:r>
            <a:r>
              <a:rPr lang="es-ES" sz="1400" baseline="-25000" dirty="0"/>
              <a:t>3</a:t>
            </a:r>
            <a:r>
              <a:rPr lang="es-ES" sz="1400" dirty="0"/>
              <a:t> - 0.5)</a:t>
            </a:r>
            <a:r>
              <a:rPr lang="es-ES" sz="1400" baseline="30000" dirty="0"/>
              <a:t>2</a:t>
            </a:r>
            <a:r>
              <a:rPr lang="es-ES" sz="1400" dirty="0"/>
              <a:t> + 10 * x</a:t>
            </a:r>
            <a:r>
              <a:rPr lang="es-ES" sz="1400" baseline="-25000" dirty="0"/>
              <a:t>4</a:t>
            </a:r>
            <a:r>
              <a:rPr lang="es-ES" sz="1400" dirty="0"/>
              <a:t> + 5 * x</a:t>
            </a:r>
            <a:r>
              <a:rPr lang="es-ES" sz="1400" baseline="-25000" dirty="0"/>
              <a:t>5</a:t>
            </a:r>
            <a:r>
              <a:rPr lang="es-ES" sz="1400" dirty="0"/>
              <a:t> + </a:t>
            </a:r>
            <a:r>
              <a:rPr lang="es-ES" sz="1400" i="1" dirty="0"/>
              <a:t>e</a:t>
            </a:r>
            <a:r>
              <a:rPr lang="es-ES" sz="1400" dirty="0"/>
              <a:t> * N(0, 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Different models: RandomForest, XGBoost (full), SVM-RBF, GAM (correctly specified), ElasticNet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F2F7B4-15AE-4CBF-2046-415C43D8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870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21EC-BA78-E64D-A409-460FABFB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Results</a:t>
            </a:r>
            <a:r>
              <a:rPr lang="de-DE" dirty="0"/>
              <a:t> Friedman1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BAA43DA-6BB6-40CD-CD03-C412AD05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324" y="1825625"/>
            <a:ext cx="8717351" cy="435133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BF485-58E7-46C0-DCFF-BB6DCCD2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28</a:t>
            </a:fld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5865F72-4A8F-D23F-8220-E18B59A614E3}"/>
              </a:ext>
            </a:extLst>
          </p:cNvPr>
          <p:cNvSpPr/>
          <p:nvPr/>
        </p:nvSpPr>
        <p:spPr>
          <a:xfrm rot="614998">
            <a:off x="5615709" y="4867564"/>
            <a:ext cx="1302327" cy="600363"/>
          </a:xfrm>
          <a:custGeom>
            <a:avLst/>
            <a:gdLst>
              <a:gd name="connsiteX0" fmla="*/ 0 w 1302327"/>
              <a:gd name="connsiteY0" fmla="*/ 300182 h 600363"/>
              <a:gd name="connsiteX1" fmla="*/ 651164 w 1302327"/>
              <a:gd name="connsiteY1" fmla="*/ 0 h 600363"/>
              <a:gd name="connsiteX2" fmla="*/ 1302328 w 1302327"/>
              <a:gd name="connsiteY2" fmla="*/ 300182 h 600363"/>
              <a:gd name="connsiteX3" fmla="*/ 651164 w 1302327"/>
              <a:gd name="connsiteY3" fmla="*/ 600364 h 600363"/>
              <a:gd name="connsiteX4" fmla="*/ 0 w 1302327"/>
              <a:gd name="connsiteY4" fmla="*/ 300182 h 6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327" h="600363" extrusionOk="0">
                <a:moveTo>
                  <a:pt x="0" y="300182"/>
                </a:moveTo>
                <a:cubicBezTo>
                  <a:pt x="7028" y="81528"/>
                  <a:pt x="343383" y="41765"/>
                  <a:pt x="651164" y="0"/>
                </a:cubicBezTo>
                <a:cubicBezTo>
                  <a:pt x="992379" y="-6962"/>
                  <a:pt x="1311538" y="102104"/>
                  <a:pt x="1302328" y="300182"/>
                </a:cubicBezTo>
                <a:cubicBezTo>
                  <a:pt x="1366774" y="423371"/>
                  <a:pt x="984071" y="668452"/>
                  <a:pt x="651164" y="600364"/>
                </a:cubicBezTo>
                <a:cubicBezTo>
                  <a:pt x="279903" y="638567"/>
                  <a:pt x="6917" y="459884"/>
                  <a:pt x="0" y="300182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191E703-50F9-A317-71C0-7F7512049C20}"/>
              </a:ext>
            </a:extLst>
          </p:cNvPr>
          <p:cNvSpPr/>
          <p:nvPr/>
        </p:nvSpPr>
        <p:spPr>
          <a:xfrm rot="614998">
            <a:off x="7199746" y="5143953"/>
            <a:ext cx="1302327" cy="600363"/>
          </a:xfrm>
          <a:custGeom>
            <a:avLst/>
            <a:gdLst>
              <a:gd name="connsiteX0" fmla="*/ 0 w 1302327"/>
              <a:gd name="connsiteY0" fmla="*/ 300182 h 600363"/>
              <a:gd name="connsiteX1" fmla="*/ 651164 w 1302327"/>
              <a:gd name="connsiteY1" fmla="*/ 0 h 600363"/>
              <a:gd name="connsiteX2" fmla="*/ 1302328 w 1302327"/>
              <a:gd name="connsiteY2" fmla="*/ 300182 h 600363"/>
              <a:gd name="connsiteX3" fmla="*/ 651164 w 1302327"/>
              <a:gd name="connsiteY3" fmla="*/ 600364 h 600363"/>
              <a:gd name="connsiteX4" fmla="*/ 0 w 1302327"/>
              <a:gd name="connsiteY4" fmla="*/ 300182 h 6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327" h="600363" extrusionOk="0">
                <a:moveTo>
                  <a:pt x="0" y="300182"/>
                </a:moveTo>
                <a:cubicBezTo>
                  <a:pt x="7028" y="81528"/>
                  <a:pt x="343383" y="41765"/>
                  <a:pt x="651164" y="0"/>
                </a:cubicBezTo>
                <a:cubicBezTo>
                  <a:pt x="992379" y="-6962"/>
                  <a:pt x="1311538" y="102104"/>
                  <a:pt x="1302328" y="300182"/>
                </a:cubicBezTo>
                <a:cubicBezTo>
                  <a:pt x="1366774" y="423371"/>
                  <a:pt x="984071" y="668452"/>
                  <a:pt x="651164" y="600364"/>
                </a:cubicBezTo>
                <a:cubicBezTo>
                  <a:pt x="279903" y="638567"/>
                  <a:pt x="6917" y="459884"/>
                  <a:pt x="0" y="300182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785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0F542-18F8-A35D-46AB-C63B4D6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Friedman1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92972-3207-E8D5-391E-3CA78C91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29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68D260-51D4-B329-8AE1-E337009F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4" y="1578314"/>
            <a:ext cx="9014691" cy="49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C40D7-680B-36D8-B5AB-9A832F0C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7FEC1-BC02-93A3-6F31-D905D755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ML </a:t>
            </a:r>
            <a:r>
              <a:rPr lang="de-DE" sz="1800" b="1" dirty="0" err="1"/>
              <a:t>algorithms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GAM (</a:t>
            </a:r>
            <a:r>
              <a:rPr lang="de-DE" sz="1800" dirty="0" err="1"/>
              <a:t>correctly</a:t>
            </a:r>
            <a:r>
              <a:rPr lang="de-DE" sz="1800" dirty="0"/>
              <a:t> </a:t>
            </a:r>
            <a:r>
              <a:rPr lang="de-DE" sz="1800" dirty="0" err="1"/>
              <a:t>specified</a:t>
            </a:r>
            <a:r>
              <a:rPr lang="de-DE" sz="1800" dirty="0"/>
              <a:t> + </a:t>
            </a:r>
            <a:r>
              <a:rPr lang="de-DE" sz="1800" dirty="0" err="1"/>
              <a:t>full</a:t>
            </a:r>
            <a:r>
              <a:rPr lang="de-DE" sz="18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 err="1"/>
              <a:t>XGBoost</a:t>
            </a:r>
            <a:r>
              <a:rPr lang="de-DE" sz="1800" dirty="0"/>
              <a:t> (</a:t>
            </a:r>
            <a:r>
              <a:rPr lang="de-DE" sz="1800" dirty="0" err="1"/>
              <a:t>interactions</a:t>
            </a:r>
            <a:r>
              <a:rPr lang="de-DE" sz="1800" dirty="0"/>
              <a:t> </a:t>
            </a:r>
            <a:r>
              <a:rPr lang="de-DE" sz="1800" dirty="0" err="1"/>
              <a:t>correctly</a:t>
            </a:r>
            <a:r>
              <a:rPr lang="de-DE" sz="1800" dirty="0"/>
              <a:t> </a:t>
            </a:r>
            <a:r>
              <a:rPr lang="de-DE" sz="1800" dirty="0" err="1"/>
              <a:t>specified</a:t>
            </a:r>
            <a:r>
              <a:rPr lang="de-DE" sz="1800" dirty="0"/>
              <a:t> + </a:t>
            </a:r>
            <a:r>
              <a:rPr lang="de-DE" sz="1800" dirty="0" err="1"/>
              <a:t>full</a:t>
            </a:r>
            <a:r>
              <a:rPr lang="de-DE" sz="18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SVM </a:t>
            </a:r>
            <a:r>
              <a:rPr lang="de-DE" sz="1800" dirty="0" err="1"/>
              <a:t>with</a:t>
            </a:r>
            <a:r>
              <a:rPr lang="de-DE" sz="1800" dirty="0"/>
              <a:t> RBF-</a:t>
            </a:r>
            <a:r>
              <a:rPr lang="de-DE" sz="1800" dirty="0" err="1"/>
              <a:t>kernel</a:t>
            </a:r>
            <a:endParaRPr lang="de-DE" sz="1800" dirty="0"/>
          </a:p>
          <a:p>
            <a:pPr marL="0" indent="0">
              <a:buNone/>
            </a:pP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tuned</a:t>
            </a:r>
            <a:r>
              <a:rPr lang="de-DE" sz="1800" dirty="0"/>
              <a:t> </a:t>
            </a:r>
            <a:r>
              <a:rPr lang="de-DE" sz="1800" dirty="0" err="1"/>
              <a:t>well</a:t>
            </a:r>
            <a:r>
              <a:rPr lang="de-DE" sz="1800" dirty="0"/>
              <a:t> for 200 </a:t>
            </a:r>
            <a:r>
              <a:rPr lang="de-DE" sz="1800" dirty="0" err="1"/>
              <a:t>iterations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TPE w.r.t. </a:t>
            </a:r>
            <a:r>
              <a:rPr lang="de-DE" sz="1800" dirty="0" err="1"/>
              <a:t>their</a:t>
            </a:r>
            <a:r>
              <a:rPr lang="de-DE" sz="1800" dirty="0"/>
              <a:t> 5-CV MSE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Feature effect </a:t>
            </a:r>
            <a:r>
              <a:rPr lang="de-DE" sz="1800" b="1" dirty="0" err="1"/>
              <a:t>methods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PDP (1D)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ALE (1D)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b="1" dirty="0"/>
              <a:t>Performance </a:t>
            </a:r>
            <a:r>
              <a:rPr lang="de-DE" sz="1800" b="1" dirty="0" err="1"/>
              <a:t>Measures</a:t>
            </a:r>
            <a:endParaRPr lang="de-DE" sz="1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Model Performance: MSE, MAE and R2-Score on </a:t>
            </a:r>
            <a:r>
              <a:rPr lang="de-DE" sz="1800" dirty="0" err="1"/>
              <a:t>holdout</a:t>
            </a:r>
            <a:r>
              <a:rPr lang="de-DE" sz="1800" dirty="0"/>
              <a:t> </a:t>
            </a:r>
            <a:r>
              <a:rPr lang="de-DE" sz="1800" dirty="0" err="1"/>
              <a:t>test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(10000 </a:t>
            </a:r>
            <a:r>
              <a:rPr lang="de-DE" sz="1800" dirty="0" err="1"/>
              <a:t>samples</a:t>
            </a:r>
            <a:r>
              <a:rPr lang="de-DE" sz="1800" dirty="0"/>
              <a:t>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800" dirty="0"/>
              <a:t>Feature Effect Error: Average </a:t>
            </a:r>
            <a:r>
              <a:rPr lang="de-DE" sz="1800" dirty="0" err="1"/>
              <a:t>pointwise</a:t>
            </a:r>
            <a:r>
              <a:rPr lang="de-DE" sz="1800" dirty="0"/>
              <a:t> L2-loss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centered</a:t>
            </a:r>
            <a:r>
              <a:rPr lang="de-DE" sz="1800" dirty="0"/>
              <a:t> </a:t>
            </a:r>
            <a:r>
              <a:rPr lang="de-DE" sz="1800" dirty="0" err="1"/>
              <a:t>estimated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PD (ALE) and </a:t>
            </a:r>
            <a:r>
              <a:rPr lang="de-DE" sz="1800" dirty="0" err="1"/>
              <a:t>estimated</a:t>
            </a:r>
            <a:r>
              <a:rPr lang="de-DE" sz="1800" dirty="0"/>
              <a:t> </a:t>
            </a:r>
            <a:r>
              <a:rPr lang="de-DE" sz="1800" dirty="0" err="1"/>
              <a:t>groundtruth</a:t>
            </a:r>
            <a:r>
              <a:rPr lang="de-DE" sz="1800" dirty="0"/>
              <a:t> PD (ALE) at 100 </a:t>
            </a:r>
            <a:r>
              <a:rPr lang="de-DE" sz="1800" dirty="0" err="1"/>
              <a:t>equidistant</a:t>
            </a:r>
            <a:r>
              <a:rPr lang="de-DE" sz="1800" dirty="0"/>
              <a:t> </a:t>
            </a:r>
            <a:r>
              <a:rPr lang="de-DE" sz="1800" dirty="0" err="1"/>
              <a:t>grid</a:t>
            </a:r>
            <a:r>
              <a:rPr lang="de-DE" sz="1800" dirty="0"/>
              <a:t> </a:t>
            </a:r>
            <a:r>
              <a:rPr lang="de-DE" sz="1800" dirty="0" err="1"/>
              <a:t>points</a:t>
            </a:r>
            <a:endParaRPr lang="de-DE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DAA3041-42C2-2D19-4AB2-84B648DF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65" y="4339299"/>
            <a:ext cx="3625761" cy="54773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B725737-70D6-E135-B501-DB28FB7A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18" y="5021970"/>
            <a:ext cx="4018700" cy="577502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4C54C070-0F8F-71DD-18B5-1FC1C76E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4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495154-CD24-5387-E978-3EACD09B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3C5BAD-B6E9-E759-A8C5-05A7B319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13" y="136525"/>
            <a:ext cx="9836174" cy="22166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886875-6416-7145-8BDA-CF07C607A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/>
          <a:stretch/>
        </p:blipFill>
        <p:spPr>
          <a:xfrm>
            <a:off x="1177913" y="2389086"/>
            <a:ext cx="9836174" cy="20798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136527-CE0F-9617-288C-5A621F1F4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4"/>
          <a:stretch/>
        </p:blipFill>
        <p:spPr>
          <a:xfrm>
            <a:off x="1177913" y="4504803"/>
            <a:ext cx="9836174" cy="20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3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F1E42-59DA-45A1-BAA3-D554BEE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517F86-7307-1B0E-E48F-E0014EE6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5" y="136525"/>
            <a:ext cx="10578230" cy="23839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B2D421-3110-F28C-C7B2-096FE5826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8"/>
          <a:stretch/>
        </p:blipFill>
        <p:spPr>
          <a:xfrm>
            <a:off x="806885" y="2520426"/>
            <a:ext cx="10578230" cy="22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B42B-5437-6F10-C83F-8D090895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0236" cy="3320184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Friedman1 [PDP]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CE618-048B-9622-B672-F5AE7333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48BA74-1BA2-CE44-AC89-A0741CB8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84" y="154420"/>
            <a:ext cx="4491231" cy="6567055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D3EC340-E518-4718-65CB-7E9222A3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37699"/>
              </p:ext>
            </p:extLst>
          </p:nvPr>
        </p:nvGraphicFramePr>
        <p:xfrm>
          <a:off x="9698062" y="69753"/>
          <a:ext cx="2017004" cy="6756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007">
                  <a:extLst>
                    <a:ext uri="{9D8B030D-6E8A-4147-A177-3AD203B41FA5}">
                      <a16:colId xmlns:a16="http://schemas.microsoft.com/office/drawing/2014/main" val="3171575489"/>
                    </a:ext>
                  </a:extLst>
                </a:gridCol>
                <a:gridCol w="205007">
                  <a:extLst>
                    <a:ext uri="{9D8B030D-6E8A-4147-A177-3AD203B41FA5}">
                      <a16:colId xmlns:a16="http://schemas.microsoft.com/office/drawing/2014/main" val="1437509454"/>
                    </a:ext>
                  </a:extLst>
                </a:gridCol>
                <a:gridCol w="993995">
                  <a:extLst>
                    <a:ext uri="{9D8B030D-6E8A-4147-A177-3AD203B41FA5}">
                      <a16:colId xmlns:a16="http://schemas.microsoft.com/office/drawing/2014/main" val="3749970787"/>
                    </a:ext>
                  </a:extLst>
                </a:gridCol>
                <a:gridCol w="485995">
                  <a:extLst>
                    <a:ext uri="{9D8B030D-6E8A-4147-A177-3AD203B41FA5}">
                      <a16:colId xmlns:a16="http://schemas.microsoft.com/office/drawing/2014/main" val="528176902"/>
                    </a:ext>
                  </a:extLst>
                </a:gridCol>
              </a:tblGrid>
              <a:tr h="86853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77574101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0.930390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83053380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7775857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0.225385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80824802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5183022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6123280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0.154615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804004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 dirty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0.933155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2283695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18076821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1138882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3843510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0.186923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78476397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968905985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0.924381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39562659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0.557692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76831311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54220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-0.081538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2598378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28936960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4648310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0.922495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35100790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0.290769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2341472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0.433846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6380887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14637442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0.135385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842310383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84606687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0.877217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401210947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0.277692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55635414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0.024615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97529276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-0.340769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83621991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-0.421538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0575810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0.581538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722017592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0.887152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103855780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0.286923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11343287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0.090000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8886340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99217484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-0.536923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07028728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0.383846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198943953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0.394482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56732964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0.229231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74237699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3753211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-0.112308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32584248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0.045385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5437154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62474305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0.501512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03901198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68921134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0.101538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799568973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436471658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63087641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0.128462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11562711"/>
                  </a:ext>
                </a:extLst>
              </a:tr>
              <a:tr h="86853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x_5</a:t>
                      </a:r>
                    </a:p>
                  </a:txBody>
                  <a:tcPr marL="9635" marR="9635" marT="4818" marB="4818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0.455920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54947205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04908399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0.330000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505936405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0.313077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0141752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-0.208462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788878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0.269231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224808741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9635" marR="9635" marT="4818" marB="4818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0.543318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854045073"/>
                  </a:ext>
                </a:extLst>
              </a:tr>
              <a:tr h="1601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0.176923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619245726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388065113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0.306923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2204925807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-0.418462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4273973810"/>
                  </a:ext>
                </a:extLst>
              </a:tr>
              <a:tr h="8685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9635" marR="9635" marT="4818" marB="4818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0.260769</a:t>
                      </a:r>
                    </a:p>
                  </a:txBody>
                  <a:tcPr marL="9635" marR="9635" marT="4818" marB="4818" anchor="ctr"/>
                </a:tc>
                <a:extLst>
                  <a:ext uri="{0D108BD9-81ED-4DB2-BD59-A6C34878D82A}">
                    <a16:rowId xmlns:a16="http://schemas.microsoft.com/office/drawing/2014/main" val="1514175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26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DE7E8-74B2-C34C-9E9F-E2413B4D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Friedman1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DB1587-4102-8FC7-1771-172E7F20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8EAC90-F803-5557-7E89-82358F93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64" y="1622326"/>
            <a:ext cx="8349672" cy="45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9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892DCB-91BB-5674-F5B0-3C1D3D5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FA81F2-0E10-F835-E57D-9A010E38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136525"/>
            <a:ext cx="10243127" cy="23063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EAE231-A377-6CCA-0EA4-2CF389B08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1"/>
          <a:stretch/>
        </p:blipFill>
        <p:spPr>
          <a:xfrm>
            <a:off x="868218" y="2371995"/>
            <a:ext cx="10243127" cy="21140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696BE7D-BFA0-1B09-E68C-964CDCF0D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8"/>
          <a:stretch/>
        </p:blipFill>
        <p:spPr>
          <a:xfrm>
            <a:off x="868218" y="4486005"/>
            <a:ext cx="10243127" cy="21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1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25336B-0FC2-DD29-0CDF-758A34B2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16EB66-FF35-A3CE-B639-5928B452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36525"/>
            <a:ext cx="10196946" cy="2295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3CDD4D-2193-FA29-9595-A7BA7B212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7"/>
          <a:stretch/>
        </p:blipFill>
        <p:spPr>
          <a:xfrm>
            <a:off x="812799" y="2552565"/>
            <a:ext cx="10381674" cy="20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B42B-5437-6F10-C83F-8D090895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0236" cy="3320184"/>
          </a:xfrm>
        </p:spPr>
        <p:txBody>
          <a:bodyPr>
            <a:normAutofit/>
          </a:bodyPr>
          <a:lstStyle/>
          <a:p>
            <a:r>
              <a:rPr lang="de-DE" dirty="0" err="1"/>
              <a:t>Correlation</a:t>
            </a:r>
            <a:r>
              <a:rPr lang="de-DE" dirty="0"/>
              <a:t> Analysis Friedman1 [ALE]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CE618-048B-9622-B672-F5AE7333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36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8C1F64-4EE6-5ECF-B1CF-1B0D7E16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40" y="43812"/>
            <a:ext cx="4620620" cy="675624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2B932FD-7A68-A960-3C58-FC4A145CA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62073"/>
              </p:ext>
            </p:extLst>
          </p:nvPr>
        </p:nvGraphicFramePr>
        <p:xfrm>
          <a:off x="10162212" y="110926"/>
          <a:ext cx="1748076" cy="6245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175">
                  <a:extLst>
                    <a:ext uri="{9D8B030D-6E8A-4147-A177-3AD203B41FA5}">
                      <a16:colId xmlns:a16="http://schemas.microsoft.com/office/drawing/2014/main" val="2920432832"/>
                    </a:ext>
                  </a:extLst>
                </a:gridCol>
                <a:gridCol w="183813">
                  <a:extLst>
                    <a:ext uri="{9D8B030D-6E8A-4147-A177-3AD203B41FA5}">
                      <a16:colId xmlns:a16="http://schemas.microsoft.com/office/drawing/2014/main" val="1392057629"/>
                    </a:ext>
                  </a:extLst>
                </a:gridCol>
                <a:gridCol w="850563">
                  <a:extLst>
                    <a:ext uri="{9D8B030D-6E8A-4147-A177-3AD203B41FA5}">
                      <a16:colId xmlns:a16="http://schemas.microsoft.com/office/drawing/2014/main" val="2113688841"/>
                    </a:ext>
                  </a:extLst>
                </a:gridCol>
                <a:gridCol w="423525">
                  <a:extLst>
                    <a:ext uri="{9D8B030D-6E8A-4147-A177-3AD203B41FA5}">
                      <a16:colId xmlns:a16="http://schemas.microsoft.com/office/drawing/2014/main" val="2456033119"/>
                    </a:ext>
                  </a:extLst>
                </a:gridCol>
              </a:tblGrid>
              <a:tr h="700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>
                          <a:effectLst/>
                        </a:rPr>
                        <a:t>feature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snr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model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1" dirty="0" err="1">
                          <a:effectLst/>
                        </a:rPr>
                        <a:t>correlation</a:t>
                      </a:r>
                      <a:endParaRPr lang="de-DE" sz="600" b="1" dirty="0">
                        <a:effectLst/>
                      </a:endParaRP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306392261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x_1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 dirty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0.895201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040490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0.339231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7443284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0.297692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5647332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8637433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-0.153846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6683370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14069844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0.905493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398371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0.423846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7254563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716268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64433096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-0.097692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91389612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131719916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x_2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0.887736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3530015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0.090769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3876512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0.116923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83249612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-0.330000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707581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-0.013077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1357824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0.207692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67329447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0.897585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098002376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47853126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0.015385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5880120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0.088462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95002499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0.002308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9712994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0.218462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279214660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x_3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0.879515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81684073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0.150769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61230484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0.310769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42535966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-0.274615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2371165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18454420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0.510769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73653726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0.895644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9843150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0.258462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7724049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0.308462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701017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77496964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17901789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0.342308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770496767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x_4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0.380664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23043608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-0.110000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76187287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0.055385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27758455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-0.136923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75668524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0.021538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4450803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90493376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0.488762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316977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-0.032308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5743605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4914255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0.443846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327972561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-0.029231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53763050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0.014615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57043444"/>
                  </a:ext>
                </a:extLst>
              </a:tr>
              <a:tr h="70042">
                <a:tc rowSpan="12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x_5</a:t>
                      </a:r>
                    </a:p>
                  </a:txBody>
                  <a:tcPr marL="10944" marR="10944" marT="5472" marB="5472"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5.0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0.353942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629654024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01037929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0.186154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843622042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0.376923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4054300520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-0.283077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37905163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52688863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10.0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600" b="0">
                          <a:effectLst/>
                        </a:rPr>
                        <a:t>Overall</a:t>
                      </a:r>
                    </a:p>
                  </a:txBody>
                  <a:tcPr marL="10944" marR="10944" marT="5472" marB="5472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0.441886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295941829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RandomForestRegressor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-0.054615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16164259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XGBRegressor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0.131538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1150653417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SVR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0.147692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38651566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ElasticNet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>
                          <a:effectLst/>
                        </a:rPr>
                        <a:t>-0.448462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698263888"/>
                  </a:ext>
                </a:extLst>
              </a:tr>
              <a:tr h="700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>
                          <a:effectLst/>
                        </a:rPr>
                        <a:t>GAM</a:t>
                      </a:r>
                    </a:p>
                  </a:txBody>
                  <a:tcPr marL="10944" marR="10944" marT="5472" marB="5472" anchor="ctr"/>
                </a:tc>
                <a:tc>
                  <a:txBody>
                    <a:bodyPr/>
                    <a:lstStyle/>
                    <a:p>
                      <a:r>
                        <a:rPr lang="de-DE" sz="600" dirty="0">
                          <a:effectLst/>
                        </a:rPr>
                        <a:t>0.036923</a:t>
                      </a:r>
                    </a:p>
                  </a:txBody>
                  <a:tcPr marL="10944" marR="10944" marT="5472" marB="5472" anchor="ctr"/>
                </a:tc>
                <a:extLst>
                  <a:ext uri="{0D108BD9-81ED-4DB2-BD59-A6C34878D82A}">
                    <a16:rowId xmlns:a16="http://schemas.microsoft.com/office/drawing/2014/main" val="84710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59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5E42F-8118-B559-FF00-E877974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Definitions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306D4A-58A3-962C-EF75-2165CE7E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340"/>
            <a:ext cx="8885171" cy="28780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F5E068B-0083-4A10-B76B-92032BFC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0477"/>
            <a:ext cx="9337964" cy="1056876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65BB99D-8B9C-5CFF-A33C-B27DA494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4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5E42F-8118-B559-FF00-E877974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12D924-90E5-7005-27B9-174992C4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1742"/>
            <a:ext cx="4938338" cy="8493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C01DD2-CDF3-4EED-A95B-BB22A1CF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8084127" cy="1459367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531569-5D6C-7B6A-4D34-125DB9F3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9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6AF92-499B-B8AD-A61A-E37495BE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Results</a:t>
            </a:r>
            <a:r>
              <a:rPr lang="de-DE" dirty="0"/>
              <a:t> Additive Scenario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5151C7-F0E0-0024-1A29-5F16BEF82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1A659-D3AE-919E-FD9C-5EA02486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40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919D0-626B-ECF0-A3B5-518C37A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[MSE]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CD0C8-672B-EA2A-7381-F229B643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9" y="1806256"/>
            <a:ext cx="8659427" cy="43200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FF4891C-63AC-1C90-CDF0-08FC2E08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4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919D0-626B-ECF0-A3B5-518C37A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Performance [R2]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CA02BF-1368-C158-245A-16CD4A8F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5" y="1773815"/>
            <a:ext cx="8659422" cy="4320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876DF1-C558-E1A0-73D1-8FE9688C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24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4A63C-8563-B2D1-0B79-9BCF70BB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Effect Error [PDP]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E9A4C-F4A4-7A67-9AB3-366C3758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47" y="1616362"/>
            <a:ext cx="9198105" cy="506152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C3F41-D937-879F-F99C-64C9AA20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BA0-5F93-49C2-AE9A-BC15E371457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26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Microsoft Office PowerPoint</Application>
  <PresentationFormat>Breitbild</PresentationFormat>
  <Paragraphs>836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Wingdings</vt:lpstr>
      <vt:lpstr>Office</vt:lpstr>
      <vt:lpstr>Feature Effect Empirical Analysis</vt:lpstr>
      <vt:lpstr>Overview</vt:lpstr>
      <vt:lpstr>Overview</vt:lpstr>
      <vt:lpstr>Definitions</vt:lpstr>
      <vt:lpstr>Definitions</vt:lpstr>
      <vt:lpstr>Results Additive Scenario</vt:lpstr>
      <vt:lpstr>Model Performance [MSE]</vt:lpstr>
      <vt:lpstr>Model Performance [R2]</vt:lpstr>
      <vt:lpstr>Feature Effect Error [PDP]</vt:lpstr>
      <vt:lpstr>Feature Effect Examples [PDP]</vt:lpstr>
      <vt:lpstr>Correlation Analysis [PDP]</vt:lpstr>
      <vt:lpstr>Feature Effect Error [ALE]</vt:lpstr>
      <vt:lpstr>Feature Effect Examples [ALE]</vt:lpstr>
      <vt:lpstr>PowerPoint-Präsentation</vt:lpstr>
      <vt:lpstr>Results Combined Scenario</vt:lpstr>
      <vt:lpstr>Model Performance Combined [R2]</vt:lpstr>
      <vt:lpstr>Feature Effect Error Combined [PDP]</vt:lpstr>
      <vt:lpstr>PowerPoint-Präsentation</vt:lpstr>
      <vt:lpstr>Correlation Analysis Combined [PDP]</vt:lpstr>
      <vt:lpstr>Feature Effect Error Combined [ALE]</vt:lpstr>
      <vt:lpstr>PowerPoint-Präsentation</vt:lpstr>
      <vt:lpstr>Correlation Analysis Combined [ALE]</vt:lpstr>
      <vt:lpstr>Next Steps</vt:lpstr>
      <vt:lpstr>Next Steps</vt:lpstr>
      <vt:lpstr>PowerPoint-Präsentation</vt:lpstr>
      <vt:lpstr>Back-Up: Results Friedman1</vt:lpstr>
      <vt:lpstr>Simulation Setting</vt:lpstr>
      <vt:lpstr>Model Results Friedman1</vt:lpstr>
      <vt:lpstr>Feature Effect Error Friedman1 [PDP]</vt:lpstr>
      <vt:lpstr>PowerPoint-Präsentation</vt:lpstr>
      <vt:lpstr>PowerPoint-Präsentation</vt:lpstr>
      <vt:lpstr>Correlation Analysis Friedman1 [PDP]</vt:lpstr>
      <vt:lpstr>Feature Effect Error Friedman1 [ALE]</vt:lpstr>
      <vt:lpstr>PowerPoint-Präsentation</vt:lpstr>
      <vt:lpstr>PowerPoint-Präsentation</vt:lpstr>
      <vt:lpstr>Correlation Analysis Friedman1 [ALE]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 Heiss</dc:creator>
  <cp:lastModifiedBy>Timo Heiss</cp:lastModifiedBy>
  <cp:revision>1</cp:revision>
  <dcterms:created xsi:type="dcterms:W3CDTF">2024-06-17T07:20:17Z</dcterms:created>
  <dcterms:modified xsi:type="dcterms:W3CDTF">2024-06-17T22:37:32Z</dcterms:modified>
</cp:coreProperties>
</file>